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309" r:id="rId3"/>
    <p:sldId id="310" r:id="rId4"/>
    <p:sldId id="311" r:id="rId5"/>
    <p:sldId id="312" r:id="rId6"/>
    <p:sldId id="306" r:id="rId7"/>
  </p:sldIdLst>
  <p:sldSz cx="12192000" cy="6858000"/>
  <p:notesSz cx="6669088" cy="9926638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645F"/>
    <a:srgbClr val="5E8189"/>
    <a:srgbClr val="305C59"/>
    <a:srgbClr val="76D4C4"/>
    <a:srgbClr val="38B399"/>
    <a:srgbClr val="EEEEEE"/>
    <a:srgbClr val="488A85"/>
    <a:srgbClr val="FFFFFF"/>
    <a:srgbClr val="2BC5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06B2C98-0DCA-4D98-9FF1-829059DF92F6}" v="2" dt="2024-08-18T17:02:48.27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Estilo Médio 3 - Ênfase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75DCB02-9BB8-47FD-8907-85C794F793BA}" styleName="Estilo com Tema 1 - Ênfas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com Tema 1 - Ênfas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345"/>
    <p:restoredTop sz="96327"/>
  </p:normalViewPr>
  <p:slideViewPr>
    <p:cSldViewPr snapToGrid="0" snapToObjects="1">
      <p:cViewPr>
        <p:scale>
          <a:sx n="80" d="100"/>
          <a:sy n="80" d="100"/>
        </p:scale>
        <p:origin x="570" y="-5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Projetos\RH_Avaliac&#227;o_do_Quadro_de_Funcion&#225;rios\RH_avaliacao_do_quadro_de_funcionario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empowerdatasolutions.sharepoint.com/sites/Cursos/Documentos%20Compartilhados/1%20-%20CursosOnline/3%20-%20Forma&#231;&#227;o%20Expert%20Excel/01%20-%20Fundamentos%20de%20Excel%20(lorennzo)/Business%20Case/Base%20de%20Dados%20-%20RH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Analise!$B$17</c:f>
              <c:strCache>
                <c:ptCount val="1"/>
                <c:pt idx="0">
                  <c:v>Homens</c:v>
                </c:pt>
              </c:strCache>
            </c:strRef>
          </c:tx>
          <c:spPr>
            <a:solidFill>
              <a:srgbClr val="5E8189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rgbClr val="687178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Analise!$D$16</c:f>
              <c:strCache>
                <c:ptCount val="1"/>
                <c:pt idx="0">
                  <c:v>%</c:v>
                </c:pt>
              </c:strCache>
            </c:strRef>
          </c:cat>
          <c:val>
            <c:numRef>
              <c:f>Analise!$D$17</c:f>
              <c:numCache>
                <c:formatCode>0.0%</c:formatCode>
                <c:ptCount val="1"/>
                <c:pt idx="0">
                  <c:v>0.43478260869565216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85-460D-ABD3-7141E8221882}"/>
            </c:ext>
          </c:extLst>
        </c:ser>
        <c:ser>
          <c:idx val="1"/>
          <c:order val="1"/>
          <c:tx>
            <c:strRef>
              <c:f>Analise!$B$18</c:f>
              <c:strCache>
                <c:ptCount val="1"/>
                <c:pt idx="0">
                  <c:v>Mulheres</c:v>
                </c:pt>
              </c:strCache>
            </c:strRef>
          </c:tx>
          <c:spPr>
            <a:solidFill>
              <a:srgbClr val="32E0C3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32E0C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3A85-460D-ABD3-7141E822188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rgbClr val="687178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Analise!$D$16</c:f>
              <c:strCache>
                <c:ptCount val="1"/>
                <c:pt idx="0">
                  <c:v>%</c:v>
                </c:pt>
              </c:strCache>
            </c:strRef>
          </c:cat>
          <c:val>
            <c:numRef>
              <c:f>Analise!$D$18</c:f>
              <c:numCache>
                <c:formatCode>0.0%</c:formatCode>
                <c:ptCount val="1"/>
                <c:pt idx="0">
                  <c:v>0.56521739130434778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A85-460D-ABD3-7141E822188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17632095"/>
        <c:axId val="1222261535"/>
      </c:barChart>
      <c:catAx>
        <c:axId val="1217632095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222261535"/>
        <c:crosses val="autoZero"/>
        <c:auto val="1"/>
        <c:lblAlgn val="ctr"/>
        <c:lblOffset val="100"/>
        <c:noMultiLvlLbl val="0"/>
      </c:catAx>
      <c:valAx>
        <c:axId val="1222261535"/>
        <c:scaling>
          <c:orientation val="minMax"/>
        </c:scaling>
        <c:delete val="1"/>
        <c:axPos val="l"/>
        <c:numFmt formatCode="0.0%" sourceLinked="1"/>
        <c:majorTickMark val="none"/>
        <c:minorTickMark val="none"/>
        <c:tickLblPos val="nextTo"/>
        <c:crossAx val="1217632095"/>
        <c:crosses val="autoZero"/>
        <c:crossBetween val="between"/>
      </c:valAx>
      <c:spPr>
        <a:noFill/>
        <a:ln w="25400"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6">
                  <a:lumMod val="90000"/>
                </a:schemeClr>
              </a:solidFill>
              <a:ln w="9525">
                <a:noFill/>
              </a:ln>
              <a:effectLst/>
            </c:spPr>
          </c:marker>
          <c:dLbls>
            <c:dLbl>
              <c:idx val="3"/>
              <c:layout>
                <c:manualLayout>
                  <c:x val="5.8333333333333286E-2"/>
                  <c:y val="6.944444444444444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7D38-45CB-8E57-8606862AC5B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val>
            <c:numRef>
              <c:f>'[Base de Dados - RH.xlsx]Análise'!$C$32:$C$35</c:f>
              <c:numCache>
                <c:formatCode>0.0</c:formatCode>
                <c:ptCount val="4"/>
                <c:pt idx="0">
                  <c:v>3.8232000000000004</c:v>
                </c:pt>
                <c:pt idx="1">
                  <c:v>3.8888888888888888</c:v>
                </c:pt>
                <c:pt idx="2">
                  <c:v>3.5</c:v>
                </c:pt>
                <c:pt idx="3">
                  <c:v>4.042553191489362</c:v>
                </c:pt>
              </c:numCache>
            </c:numRef>
          </c:val>
          <c:extLst>
            <c:ext xmlns:c15="http://schemas.microsoft.com/office/drawing/2012/chart" uri="{02D57815-91ED-43cb-92C2-25804820EDAC}">
              <c15:filteredSeriesTitle>
                <c15:tx>
                  <c:strRef>
                    <c:extLst>
                      <c:ext uri="{02D57815-91ED-43cb-92C2-25804820EDAC}">
                        <c15:formulaRef>
                          <c15:sqref>'[Base de Dados - RH.xlsx]Análise'!$C$31</c15:sqref>
                        </c15:formulaRef>
                      </c:ext>
                    </c:extLst>
                    <c:strCache>
                      <c:ptCount val="1"/>
                      <c:pt idx="0">
                        <c:v>Grau de Satisfação</c:v>
                      </c:pt>
                    </c:strCache>
                  </c:strRef>
                </c15:tx>
              </c15:filteredSeriesTitle>
            </c:ext>
            <c:ext xmlns:c15="http://schemas.microsoft.com/office/drawing/2012/chart" uri="{02D57815-91ED-43cb-92C2-25804820EDAC}">
              <c15:filteredCategoryTitle>
                <c15:cat>
                  <c:strRef>
                    <c:extLst>
                      <c:ext uri="{02D57815-91ED-43cb-92C2-25804820EDAC}">
                        <c15:formulaRef>
                          <c15:sqref>'[Base de Dados - RH.xlsx]Análise'!$B$32:$B$35</c15:sqref>
                        </c15:formulaRef>
                      </c:ext>
                    </c:extLst>
                    <c:strCache>
                      <c:ptCount val="4"/>
                      <c:pt idx="0">
                        <c:v>Produção</c:v>
                      </c:pt>
                      <c:pt idx="1">
                        <c:v>Vendas</c:v>
                      </c:pt>
                      <c:pt idx="2">
                        <c:v>Administrativo</c:v>
                      </c:pt>
                      <c:pt idx="3">
                        <c:v>TI</c:v>
                      </c:pt>
                    </c:strCache>
                  </c:strRef>
                </c15:cat>
              </c15:filteredCategoryTitle>
            </c:ext>
            <c:ext xmlns:c16="http://schemas.microsoft.com/office/drawing/2014/chart" uri="{C3380CC4-5D6E-409C-BE32-E72D297353CC}">
              <c16:uniqueId val="{00000001-7D38-45CB-8E57-8606862AC5B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6459183"/>
        <c:axId val="1166461103"/>
      </c:radarChart>
      <c:catAx>
        <c:axId val="11664591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166461103"/>
        <c:crosses val="autoZero"/>
        <c:auto val="1"/>
        <c:lblAlgn val="ctr"/>
        <c:lblOffset val="100"/>
        <c:noMultiLvlLbl val="0"/>
      </c:catAx>
      <c:valAx>
        <c:axId val="1166461103"/>
        <c:scaling>
          <c:orientation val="minMax"/>
        </c:scaling>
        <c:delete val="1"/>
        <c:axPos val="l"/>
        <c:majorGridlines>
          <c:spPr>
            <a:ln w="31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0.0" sourceLinked="1"/>
        <c:majorTickMark val="none"/>
        <c:minorTickMark val="none"/>
        <c:tickLblPos val="nextTo"/>
        <c:crossAx val="11664591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t-BR"/>
              <a:t>Análise RH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Análise!$B$84</c:f>
              <c:strCache>
                <c:ptCount val="1"/>
                <c:pt idx="0">
                  <c:v>Contratação</c:v>
                </c:pt>
              </c:strCache>
            </c:strRef>
          </c:tx>
          <c:spPr>
            <a:solidFill>
              <a:schemeClr val="tx2">
                <a:lumMod val="75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Análise!$C$83:$F$83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Análise!$C$84:$F$84</c:f>
              <c:numCache>
                <c:formatCode>General</c:formatCode>
                <c:ptCount val="4"/>
                <c:pt idx="0">
                  <c:v>50</c:v>
                </c:pt>
                <c:pt idx="1">
                  <c:v>81</c:v>
                </c:pt>
                <c:pt idx="2">
                  <c:v>35</c:v>
                </c:pt>
                <c:pt idx="3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49E-4FC6-84B1-0EDF30DA7F4A}"/>
            </c:ext>
          </c:extLst>
        </c:ser>
        <c:ser>
          <c:idx val="1"/>
          <c:order val="1"/>
          <c:tx>
            <c:strRef>
              <c:f>Análise!$B$85</c:f>
              <c:strCache>
                <c:ptCount val="1"/>
                <c:pt idx="0">
                  <c:v>Desligados (Demitos + Solicitou Desl.)</c:v>
                </c:pt>
              </c:strCache>
            </c:strRef>
          </c:tx>
          <c:spPr>
            <a:solidFill>
              <a:schemeClr val="accent2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Análise!$C$83:$F$83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Análise!$C$85:$F$85</c:f>
              <c:numCache>
                <c:formatCode>General</c:formatCode>
                <c:ptCount val="4"/>
                <c:pt idx="0">
                  <c:v>17</c:v>
                </c:pt>
                <c:pt idx="1">
                  <c:v>27</c:v>
                </c:pt>
                <c:pt idx="2">
                  <c:v>45</c:v>
                </c:pt>
                <c:pt idx="3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49E-4FC6-84B1-0EDF30DA7F4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2"/>
        <c:overlap val="-25"/>
        <c:axId val="1212361967"/>
        <c:axId val="1308751647"/>
      </c:barChart>
      <c:catAx>
        <c:axId val="12123619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308751647"/>
        <c:crosses val="autoZero"/>
        <c:auto val="1"/>
        <c:lblAlgn val="ctr"/>
        <c:lblOffset val="100"/>
        <c:noMultiLvlLbl val="0"/>
      </c:catAx>
      <c:valAx>
        <c:axId val="1308751647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2123619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svg>
</file>

<file path=ppt/media/image2.png>
</file>

<file path=ppt/media/image3.tiff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889690" cy="497333"/>
          </a:xfrm>
          <a:prstGeom prst="rect">
            <a:avLst/>
          </a:prstGeom>
        </p:spPr>
        <p:txBody>
          <a:bodyPr vert="horz" lIns="87517" tIns="43759" rIns="87517" bIns="43759" rtlCol="0"/>
          <a:lstStyle>
            <a:lvl1pPr algn="l">
              <a:defRPr sz="11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777908" y="1"/>
            <a:ext cx="2889689" cy="497333"/>
          </a:xfrm>
          <a:prstGeom prst="rect">
            <a:avLst/>
          </a:prstGeom>
        </p:spPr>
        <p:txBody>
          <a:bodyPr vert="horz" lIns="87517" tIns="43759" rIns="87517" bIns="43759" rtlCol="0"/>
          <a:lstStyle>
            <a:lvl1pPr algn="r">
              <a:defRPr sz="1100"/>
            </a:lvl1pPr>
          </a:lstStyle>
          <a:p>
            <a:fld id="{52C0E546-304F-423A-82DE-599EC42627A0}" type="datetimeFigureOut">
              <a:rPr lang="pt-BR" smtClean="0"/>
              <a:t>03/09/2025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587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87517" tIns="43759" rIns="87517" bIns="43759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67654" y="4777782"/>
            <a:ext cx="5335270" cy="3907834"/>
          </a:xfrm>
          <a:prstGeom prst="rect">
            <a:avLst/>
          </a:prstGeom>
        </p:spPr>
        <p:txBody>
          <a:bodyPr vert="horz" lIns="87517" tIns="43759" rIns="87517" bIns="43759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429305"/>
            <a:ext cx="2889690" cy="497333"/>
          </a:xfrm>
          <a:prstGeom prst="rect">
            <a:avLst/>
          </a:prstGeom>
        </p:spPr>
        <p:txBody>
          <a:bodyPr vert="horz" lIns="87517" tIns="43759" rIns="87517" bIns="43759" rtlCol="0" anchor="b"/>
          <a:lstStyle>
            <a:lvl1pPr algn="l">
              <a:defRPr sz="11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777908" y="9429305"/>
            <a:ext cx="2889689" cy="497333"/>
          </a:xfrm>
          <a:prstGeom prst="rect">
            <a:avLst/>
          </a:prstGeom>
        </p:spPr>
        <p:txBody>
          <a:bodyPr vert="horz" lIns="87517" tIns="43759" rIns="87517" bIns="43759" rtlCol="0" anchor="b"/>
          <a:lstStyle>
            <a:lvl1pPr algn="r">
              <a:defRPr sz="1100"/>
            </a:lvl1pPr>
          </a:lstStyle>
          <a:p>
            <a:fld id="{FA680ECD-8121-49C4-8F84-CD7DDEC7813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3862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80ECD-8121-49C4-8F84-CD7DDEC7813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2293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80ECD-8121-49C4-8F84-CD7DDEC7813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82410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80ECD-8121-49C4-8F84-CD7DDEC7813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6655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80ECD-8121-49C4-8F84-CD7DDEC7813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96472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80ECD-8121-49C4-8F84-CD7DDEC7813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8053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80ECD-8121-49C4-8F84-CD7DDEC7813C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7114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Padrão do plano de fundo&#10;&#10;Descrição gerada automaticamente">
            <a:extLst>
              <a:ext uri="{FF2B5EF4-FFF2-40B4-BE49-F238E27FC236}">
                <a16:creationId xmlns:a16="http://schemas.microsoft.com/office/drawing/2014/main" id="{57BF8B04-6DE5-8D47-8A85-A5FE1DE87F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B955DD56-978A-0744-939B-32AE027D09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87573"/>
            <a:ext cx="9144000" cy="498907"/>
          </a:xfrm>
        </p:spPr>
        <p:txBody>
          <a:bodyPr/>
          <a:lstStyle>
            <a:lvl1pPr marL="0" indent="0" algn="l">
              <a:buNone/>
              <a:defRPr sz="2400" b="0" i="0"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 Mestre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8AAE5BCD-41EF-AC4A-B217-0B337E507676}"/>
              </a:ext>
            </a:extLst>
          </p:cNvPr>
          <p:cNvSpPr/>
          <p:nvPr userDrawn="1"/>
        </p:nvSpPr>
        <p:spPr>
          <a:xfrm>
            <a:off x="0" y="1814945"/>
            <a:ext cx="11014364" cy="221672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46A91D0-14A6-E446-8D75-D9678A3A30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970845"/>
            <a:ext cx="8811491" cy="1904928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383922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56ED5A8D-6FEA-C146-9357-2E4593FCD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716"/>
            <a:ext cx="10515600" cy="88230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</a:t>
            </a:r>
          </a:p>
        </p:txBody>
      </p:sp>
      <p:sp>
        <p:nvSpPr>
          <p:cNvPr id="42" name="Espaço Reservado para Conteúdo 3">
            <a:extLst>
              <a:ext uri="{FF2B5EF4-FFF2-40B4-BE49-F238E27FC236}">
                <a16:creationId xmlns:a16="http://schemas.microsoft.com/office/drawing/2014/main" id="{A1033A2D-72EE-B746-B649-8CAD050329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1" y="2114981"/>
            <a:ext cx="5107520" cy="3721036"/>
          </a:xfrm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3" name="Espaço Reservado para Conteúdo 3">
            <a:extLst>
              <a:ext uri="{FF2B5EF4-FFF2-40B4-BE49-F238E27FC236}">
                <a16:creationId xmlns:a16="http://schemas.microsoft.com/office/drawing/2014/main" id="{2FCACE55-D837-CB48-AB4A-DE4B0A2BF0E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212541" y="2114981"/>
            <a:ext cx="5107520" cy="3721036"/>
          </a:xfrm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99E4E8E0-AB85-7848-A465-CE4EF2E3763A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tângulo 12">
            <a:extLst>
              <a:ext uri="{FF2B5EF4-FFF2-40B4-BE49-F238E27FC236}">
                <a16:creationId xmlns:a16="http://schemas.microsoft.com/office/drawing/2014/main" id="{D33E1D8A-83FD-6645-87CC-5A5FC7939437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14" name="Espaço Reservado para Número de Slide 6">
            <a:extLst>
              <a:ext uri="{FF2B5EF4-FFF2-40B4-BE49-F238E27FC236}">
                <a16:creationId xmlns:a16="http://schemas.microsoft.com/office/drawing/2014/main" id="{5F299767-65FD-4A4B-B37A-FE24DD3456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6445" y="6182536"/>
            <a:ext cx="68723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8" name="Espaço Reservado para Texto 41">
            <a:extLst>
              <a:ext uri="{FF2B5EF4-FFF2-40B4-BE49-F238E27FC236}">
                <a16:creationId xmlns:a16="http://schemas.microsoft.com/office/drawing/2014/main" id="{37A98808-E30A-A944-9581-9CF0DD35D0E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19" name="Espaço Reservado para Texto 41">
            <a:extLst>
              <a:ext uri="{FF2B5EF4-FFF2-40B4-BE49-F238E27FC236}">
                <a16:creationId xmlns:a16="http://schemas.microsoft.com/office/drawing/2014/main" id="{D93DDDD8-5B3C-4C4E-8B43-7AFD5E53437D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  <p:sp>
        <p:nvSpPr>
          <p:cNvPr id="22" name="Espaço Reservado para Texto 41">
            <a:extLst>
              <a:ext uri="{FF2B5EF4-FFF2-40B4-BE49-F238E27FC236}">
                <a16:creationId xmlns:a16="http://schemas.microsoft.com/office/drawing/2014/main" id="{1CC34BCB-E6A6-0B4E-8F23-A448BA7146E2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38198" y="1523560"/>
            <a:ext cx="5107523" cy="384687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pt-BR" sz="1600" b="1" dirty="0">
                <a:solidFill>
                  <a:srgbClr val="FFFFFF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23" name="Espaço Reservado para Texto 41">
            <a:extLst>
              <a:ext uri="{FF2B5EF4-FFF2-40B4-BE49-F238E27FC236}">
                <a16:creationId xmlns:a16="http://schemas.microsoft.com/office/drawing/2014/main" id="{71B32BD2-06E1-A546-A38F-F94DD189EE5C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212539" y="1523560"/>
            <a:ext cx="5107523" cy="384687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pt-BR" sz="1600" b="1" dirty="0">
                <a:solidFill>
                  <a:srgbClr val="FFFFFF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</p:spTree>
    <p:extLst>
      <p:ext uri="{BB962C8B-B14F-4D97-AF65-F5344CB8AC3E}">
        <p14:creationId xmlns:p14="http://schemas.microsoft.com/office/powerpoint/2010/main" val="2214768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56ED5A8D-6FEA-C146-9357-2E4593FCD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716"/>
            <a:ext cx="10515600" cy="88230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</a:t>
            </a:r>
          </a:p>
        </p:txBody>
      </p: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D8DA9C31-1DDD-1849-8FB7-0323D49529A5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tângulo 39">
            <a:extLst>
              <a:ext uri="{FF2B5EF4-FFF2-40B4-BE49-F238E27FC236}">
                <a16:creationId xmlns:a16="http://schemas.microsoft.com/office/drawing/2014/main" id="{02B78FF9-0C44-E940-BAC2-7946E319F898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41" name="Espaço Reservado para Número de Slide 6">
            <a:extLst>
              <a:ext uri="{FF2B5EF4-FFF2-40B4-BE49-F238E27FC236}">
                <a16:creationId xmlns:a16="http://schemas.microsoft.com/office/drawing/2014/main" id="{C19BE920-B42D-7848-AD19-E8467FC76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6445" y="6182536"/>
            <a:ext cx="68723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42" name="Espaço Reservado para Texto 41">
            <a:extLst>
              <a:ext uri="{FF2B5EF4-FFF2-40B4-BE49-F238E27FC236}">
                <a16:creationId xmlns:a16="http://schemas.microsoft.com/office/drawing/2014/main" id="{0A91FBBB-959F-704F-A957-1008F5B5DC5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43" name="Espaço Reservado para Texto 41">
            <a:extLst>
              <a:ext uri="{FF2B5EF4-FFF2-40B4-BE49-F238E27FC236}">
                <a16:creationId xmlns:a16="http://schemas.microsoft.com/office/drawing/2014/main" id="{A88CD910-C34A-1442-B06D-1226ECCE0F0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  <p:sp>
        <p:nvSpPr>
          <p:cNvPr id="44" name="Espaço Reservado para Texto 41">
            <a:extLst>
              <a:ext uri="{FF2B5EF4-FFF2-40B4-BE49-F238E27FC236}">
                <a16:creationId xmlns:a16="http://schemas.microsoft.com/office/drawing/2014/main" id="{741B194A-B3D7-BD4E-B12E-63BB2ECC288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47249" y="3785626"/>
            <a:ext cx="2354535" cy="630238"/>
          </a:xfrm>
        </p:spPr>
        <p:txBody>
          <a:bodyPr>
            <a:normAutofit/>
          </a:bodyPr>
          <a:lstStyle>
            <a:lvl1pPr marL="0" indent="0" algn="ctr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45" name="Espaço Reservado para Texto 41">
            <a:extLst>
              <a:ext uri="{FF2B5EF4-FFF2-40B4-BE49-F238E27FC236}">
                <a16:creationId xmlns:a16="http://schemas.microsoft.com/office/drawing/2014/main" id="{F06A46C8-B3E5-AB46-B923-9D2FFAD91C6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47250" y="3385683"/>
            <a:ext cx="2354535" cy="384687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46" name="Espaço Reservado para Texto 41">
            <a:extLst>
              <a:ext uri="{FF2B5EF4-FFF2-40B4-BE49-F238E27FC236}">
                <a16:creationId xmlns:a16="http://schemas.microsoft.com/office/drawing/2014/main" id="{0A81C982-072B-0641-95CB-8DEBC1FF546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629578" y="3785626"/>
            <a:ext cx="2354535" cy="630238"/>
          </a:xfrm>
        </p:spPr>
        <p:txBody>
          <a:bodyPr>
            <a:normAutofit/>
          </a:bodyPr>
          <a:lstStyle>
            <a:lvl1pPr marL="0" indent="0" algn="ctr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47" name="Espaço Reservado para Texto 41">
            <a:extLst>
              <a:ext uri="{FF2B5EF4-FFF2-40B4-BE49-F238E27FC236}">
                <a16:creationId xmlns:a16="http://schemas.microsoft.com/office/drawing/2014/main" id="{814853A0-715C-7D4B-9706-8EFF6EED120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629579" y="3385683"/>
            <a:ext cx="2354535" cy="384687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48" name="Espaço Reservado para Texto 41">
            <a:extLst>
              <a:ext uri="{FF2B5EF4-FFF2-40B4-BE49-F238E27FC236}">
                <a16:creationId xmlns:a16="http://schemas.microsoft.com/office/drawing/2014/main" id="{945D4FBB-FC2E-4D46-99EA-0899398F92B6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38264" y="3785626"/>
            <a:ext cx="2354535" cy="630238"/>
          </a:xfrm>
        </p:spPr>
        <p:txBody>
          <a:bodyPr>
            <a:normAutofit/>
          </a:bodyPr>
          <a:lstStyle>
            <a:lvl1pPr marL="0" indent="0" algn="ctr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49" name="Espaço Reservado para Texto 41">
            <a:extLst>
              <a:ext uri="{FF2B5EF4-FFF2-40B4-BE49-F238E27FC236}">
                <a16:creationId xmlns:a16="http://schemas.microsoft.com/office/drawing/2014/main" id="{106A72A7-4266-C44C-8764-EE1A7CCC581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338265" y="3385683"/>
            <a:ext cx="2354535" cy="384687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50" name="Espaço Reservado para Texto 41">
            <a:extLst>
              <a:ext uri="{FF2B5EF4-FFF2-40B4-BE49-F238E27FC236}">
                <a16:creationId xmlns:a16="http://schemas.microsoft.com/office/drawing/2014/main" id="{6679ACAC-9B5D-0347-8E9F-CD6436CB038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999264" y="3785626"/>
            <a:ext cx="2354535" cy="630238"/>
          </a:xfrm>
        </p:spPr>
        <p:txBody>
          <a:bodyPr>
            <a:normAutofit/>
          </a:bodyPr>
          <a:lstStyle>
            <a:lvl1pPr marL="0" indent="0" algn="ctr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51" name="Espaço Reservado para Texto 41">
            <a:extLst>
              <a:ext uri="{FF2B5EF4-FFF2-40B4-BE49-F238E27FC236}">
                <a16:creationId xmlns:a16="http://schemas.microsoft.com/office/drawing/2014/main" id="{E2394943-EDCD-D74A-A70E-7B8B19AC931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999265" y="3385683"/>
            <a:ext cx="2354535" cy="384687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</p:spTree>
    <p:extLst>
      <p:ext uri="{BB962C8B-B14F-4D97-AF65-F5344CB8AC3E}">
        <p14:creationId xmlns:p14="http://schemas.microsoft.com/office/powerpoint/2010/main" val="37723800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56ED5A8D-6FEA-C146-9357-2E4593FCD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716"/>
            <a:ext cx="10515600" cy="88230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</a:t>
            </a:r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99FED18E-C140-774E-93A2-A900B96AD4BF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99A7E236-6748-C14E-8331-8B84AC64EF12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22" name="Espaço Reservado para Número de Slide 6">
            <a:extLst>
              <a:ext uri="{FF2B5EF4-FFF2-40B4-BE49-F238E27FC236}">
                <a16:creationId xmlns:a16="http://schemas.microsoft.com/office/drawing/2014/main" id="{CDF45620-C641-A24E-8F61-9E2553064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6445" y="6182536"/>
            <a:ext cx="68723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23" name="Espaço Reservado para Texto 41">
            <a:extLst>
              <a:ext uri="{FF2B5EF4-FFF2-40B4-BE49-F238E27FC236}">
                <a16:creationId xmlns:a16="http://schemas.microsoft.com/office/drawing/2014/main" id="{95FBFE0A-F113-0846-B594-3C57D75E229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24" name="Espaço Reservado para Texto 41">
            <a:extLst>
              <a:ext uri="{FF2B5EF4-FFF2-40B4-BE49-F238E27FC236}">
                <a16:creationId xmlns:a16="http://schemas.microsoft.com/office/drawing/2014/main" id="{5855D564-2845-5F48-BB21-43E9372FE81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  <p:sp>
        <p:nvSpPr>
          <p:cNvPr id="25" name="Espaço Reservado para Texto 41">
            <a:extLst>
              <a:ext uri="{FF2B5EF4-FFF2-40B4-BE49-F238E27FC236}">
                <a16:creationId xmlns:a16="http://schemas.microsoft.com/office/drawing/2014/main" id="{C7493137-05CD-F348-8228-EB742E47346F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009964" y="4301103"/>
            <a:ext cx="3101683" cy="630238"/>
          </a:xfrm>
        </p:spPr>
        <p:txBody>
          <a:bodyPr>
            <a:normAutofit/>
          </a:bodyPr>
          <a:lstStyle>
            <a:lvl1pPr marL="0" indent="0" algn="ctr">
              <a:buNone/>
              <a:defRPr lang="pt-BR" sz="1600" b="0" i="0" kern="1200" dirty="0">
                <a:solidFill>
                  <a:srgbClr val="FFFFFF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26" name="Espaço Reservado para Texto 41">
            <a:extLst>
              <a:ext uri="{FF2B5EF4-FFF2-40B4-BE49-F238E27FC236}">
                <a16:creationId xmlns:a16="http://schemas.microsoft.com/office/drawing/2014/main" id="{8BE1299A-DF88-BC4E-B47C-F82F5EC45A7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009964" y="3901160"/>
            <a:ext cx="3101683" cy="384687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pt-BR" sz="1800" b="1" dirty="0">
                <a:solidFill>
                  <a:srgbClr val="FFFFFF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27" name="Espaço Reservado para Texto 41">
            <a:extLst>
              <a:ext uri="{FF2B5EF4-FFF2-40B4-BE49-F238E27FC236}">
                <a16:creationId xmlns:a16="http://schemas.microsoft.com/office/drawing/2014/main" id="{D848ABFE-4142-1F46-9E68-972656E7C49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629468" y="4316359"/>
            <a:ext cx="3101683" cy="630238"/>
          </a:xfrm>
        </p:spPr>
        <p:txBody>
          <a:bodyPr>
            <a:normAutofit/>
          </a:bodyPr>
          <a:lstStyle>
            <a:lvl1pPr marL="0" indent="0" algn="ctr">
              <a:buNone/>
              <a:defRPr lang="pt-BR" sz="1600" b="0" i="0" kern="1200" dirty="0">
                <a:solidFill>
                  <a:srgbClr val="FFFFFF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28" name="Espaço Reservado para Texto 41">
            <a:extLst>
              <a:ext uri="{FF2B5EF4-FFF2-40B4-BE49-F238E27FC236}">
                <a16:creationId xmlns:a16="http://schemas.microsoft.com/office/drawing/2014/main" id="{A6F67833-438A-0742-9B5B-F1A7D8DE6F8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629468" y="3916416"/>
            <a:ext cx="3101683" cy="384687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pt-BR" sz="1800" b="1" dirty="0">
                <a:solidFill>
                  <a:srgbClr val="FFFFFF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32" name="Espaço Reservado para Texto 41">
            <a:extLst>
              <a:ext uri="{FF2B5EF4-FFF2-40B4-BE49-F238E27FC236}">
                <a16:creationId xmlns:a16="http://schemas.microsoft.com/office/drawing/2014/main" id="{82EA366F-DA6B-4445-BF32-FDF708EC7A5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8248967" y="4331615"/>
            <a:ext cx="3101683" cy="630238"/>
          </a:xfrm>
        </p:spPr>
        <p:txBody>
          <a:bodyPr>
            <a:normAutofit/>
          </a:bodyPr>
          <a:lstStyle>
            <a:lvl1pPr marL="0" indent="0" algn="ctr">
              <a:buNone/>
              <a:defRPr lang="pt-BR" sz="1600" b="0" i="0" kern="1200" dirty="0">
                <a:solidFill>
                  <a:srgbClr val="FFFFFF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33" name="Espaço Reservado para Texto 41">
            <a:extLst>
              <a:ext uri="{FF2B5EF4-FFF2-40B4-BE49-F238E27FC236}">
                <a16:creationId xmlns:a16="http://schemas.microsoft.com/office/drawing/2014/main" id="{66E6DDCD-8B8B-DB4C-A882-D69D097718A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8248967" y="3931672"/>
            <a:ext cx="3101683" cy="384687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pt-BR" sz="1800" b="1" dirty="0">
                <a:solidFill>
                  <a:srgbClr val="FFFFFF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93864AD-5D9D-4849-A963-E0D2C2FFA62F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074025" y="1751013"/>
            <a:ext cx="3451225" cy="19113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pt-BR" dirty="0"/>
          </a:p>
        </p:txBody>
      </p:sp>
      <p:sp>
        <p:nvSpPr>
          <p:cNvPr id="35" name="Espaço Reservado para Imagem 2">
            <a:extLst>
              <a:ext uri="{FF2B5EF4-FFF2-40B4-BE49-F238E27FC236}">
                <a16:creationId xmlns:a16="http://schemas.microsoft.com/office/drawing/2014/main" id="{83489070-972F-9C46-AD5F-3067137F8F7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4454521" y="1735723"/>
            <a:ext cx="3451225" cy="19113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pt-BR" dirty="0"/>
          </a:p>
        </p:txBody>
      </p:sp>
      <p:sp>
        <p:nvSpPr>
          <p:cNvPr id="36" name="Espaço Reservado para Imagem 2">
            <a:extLst>
              <a:ext uri="{FF2B5EF4-FFF2-40B4-BE49-F238E27FC236}">
                <a16:creationId xmlns:a16="http://schemas.microsoft.com/office/drawing/2014/main" id="{F52031D9-9172-6A41-B2CC-91367CC7B03F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835360" y="1744963"/>
            <a:ext cx="3451225" cy="19113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9468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uas Partes de Conteúdo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5223C4-EF25-0942-ABE9-868E6CF257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716"/>
            <a:ext cx="10515600" cy="88230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pt-BR" dirty="0"/>
              <a:t>Clique para editar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432C2A-CE55-2F41-8DA6-BA93792085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67751"/>
            <a:ext cx="5181600" cy="4351338"/>
          </a:xfrm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5E20C1B6-0274-5C4C-8762-0533FF78D0B2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tângulo 21">
            <a:extLst>
              <a:ext uri="{FF2B5EF4-FFF2-40B4-BE49-F238E27FC236}">
                <a16:creationId xmlns:a16="http://schemas.microsoft.com/office/drawing/2014/main" id="{FCC994CE-0D0B-1F4E-9C9C-3ADB0638E119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23" name="Espaço Reservado para Número de Slide 6">
            <a:extLst>
              <a:ext uri="{FF2B5EF4-FFF2-40B4-BE49-F238E27FC236}">
                <a16:creationId xmlns:a16="http://schemas.microsoft.com/office/drawing/2014/main" id="{A583874F-573F-3B43-83D4-41A8C3B94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6445" y="6182536"/>
            <a:ext cx="68723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24" name="Espaço Reservado para Texto 41">
            <a:extLst>
              <a:ext uri="{FF2B5EF4-FFF2-40B4-BE49-F238E27FC236}">
                <a16:creationId xmlns:a16="http://schemas.microsoft.com/office/drawing/2014/main" id="{DBC2CEA4-7AFC-C647-868A-BE476C93F06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solidFill>
                  <a:srgbClr val="FFFFFF"/>
                </a:solidFill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25" name="Espaço Reservado para Texto 41">
            <a:extLst>
              <a:ext uri="{FF2B5EF4-FFF2-40B4-BE49-F238E27FC236}">
                <a16:creationId xmlns:a16="http://schemas.microsoft.com/office/drawing/2014/main" id="{8EF02E62-9A41-334F-9208-EDBF8053DC4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solidFill>
                  <a:srgbClr val="FFFFFF"/>
                </a:solidFill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  <p:sp>
        <p:nvSpPr>
          <p:cNvPr id="26" name="Espaço Reservado para Texto 41">
            <a:extLst>
              <a:ext uri="{FF2B5EF4-FFF2-40B4-BE49-F238E27FC236}">
                <a16:creationId xmlns:a16="http://schemas.microsoft.com/office/drawing/2014/main" id="{52196D18-8434-5545-8581-2F5B822AB2E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188461" y="2079728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rgbClr val="FFFFFF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27" name="Espaço Reservado para Texto 41">
            <a:extLst>
              <a:ext uri="{FF2B5EF4-FFF2-40B4-BE49-F238E27FC236}">
                <a16:creationId xmlns:a16="http://schemas.microsoft.com/office/drawing/2014/main" id="{D2B2AF59-89A9-3D40-9234-D6AFD42579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188462" y="1679785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rgbClr val="FFFFFF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28" name="Espaço Reservado para Texto 41">
            <a:extLst>
              <a:ext uri="{FF2B5EF4-FFF2-40B4-BE49-F238E27FC236}">
                <a16:creationId xmlns:a16="http://schemas.microsoft.com/office/drawing/2014/main" id="{862053AC-FB03-4242-AAA1-A345C3EC67C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188458" y="3444256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rgbClr val="FFFFFF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29" name="Espaço Reservado para Texto 41">
            <a:extLst>
              <a:ext uri="{FF2B5EF4-FFF2-40B4-BE49-F238E27FC236}">
                <a16:creationId xmlns:a16="http://schemas.microsoft.com/office/drawing/2014/main" id="{33ECFAB2-7E7D-2C4E-B203-1C880DF0964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188459" y="3044313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rgbClr val="FFFFFF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30" name="Espaço Reservado para Texto 41">
            <a:extLst>
              <a:ext uri="{FF2B5EF4-FFF2-40B4-BE49-F238E27FC236}">
                <a16:creationId xmlns:a16="http://schemas.microsoft.com/office/drawing/2014/main" id="{9E1BDCF7-55E2-C04F-AEC5-B17736FABE2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188459" y="4762212"/>
            <a:ext cx="373072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rgbClr val="FFFFFF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31" name="Espaço Reservado para Texto 41">
            <a:extLst>
              <a:ext uri="{FF2B5EF4-FFF2-40B4-BE49-F238E27FC236}">
                <a16:creationId xmlns:a16="http://schemas.microsoft.com/office/drawing/2014/main" id="{BF614EC0-ED53-A047-8B06-DEFA13881C74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188460" y="4362269"/>
            <a:ext cx="3730729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rgbClr val="FFFFFF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</p:spTree>
    <p:extLst>
      <p:ext uri="{BB962C8B-B14F-4D97-AF65-F5344CB8AC3E}">
        <p14:creationId xmlns:p14="http://schemas.microsoft.com/office/powerpoint/2010/main" val="23668275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">
            <a:extLst>
              <a:ext uri="{FF2B5EF4-FFF2-40B4-BE49-F238E27FC236}">
                <a16:creationId xmlns:a16="http://schemas.microsoft.com/office/drawing/2014/main" id="{D2F16793-E30B-9340-AF1C-E7A580946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716"/>
            <a:ext cx="10515600" cy="88230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8B963DE-69CB-E04E-B4CD-A1328E2F60BF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6ED4C40C-AE6A-3F42-941E-D99332943ED9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10" name="Espaço Reservado para Número de Slide 6">
            <a:extLst>
              <a:ext uri="{FF2B5EF4-FFF2-40B4-BE49-F238E27FC236}">
                <a16:creationId xmlns:a16="http://schemas.microsoft.com/office/drawing/2014/main" id="{3D01E743-FCA6-B746-AFB6-4D984A97D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6445" y="6182536"/>
            <a:ext cx="68723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7" name="Espaço Reservado para Texto 41">
            <a:extLst>
              <a:ext uri="{FF2B5EF4-FFF2-40B4-BE49-F238E27FC236}">
                <a16:creationId xmlns:a16="http://schemas.microsoft.com/office/drawing/2014/main" id="{A8C71BFB-2475-3D4C-B97C-0999650877B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18" name="Espaço Reservado para Texto 41">
            <a:extLst>
              <a:ext uri="{FF2B5EF4-FFF2-40B4-BE49-F238E27FC236}">
                <a16:creationId xmlns:a16="http://schemas.microsoft.com/office/drawing/2014/main" id="{D438EFF8-B888-D542-81E3-BFB816DCA1F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9176963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ângulo 13">
            <a:extLst>
              <a:ext uri="{FF2B5EF4-FFF2-40B4-BE49-F238E27FC236}">
                <a16:creationId xmlns:a16="http://schemas.microsoft.com/office/drawing/2014/main" id="{A5F5AD53-1D12-7446-A4B9-3F446B4D3751}"/>
              </a:ext>
            </a:extLst>
          </p:cNvPr>
          <p:cNvSpPr/>
          <p:nvPr userDrawn="1"/>
        </p:nvSpPr>
        <p:spPr>
          <a:xfrm>
            <a:off x="0" y="0"/>
            <a:ext cx="12192000" cy="26894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Imagem 14" descr="Padrão do plano de fundo&#10;&#10;Descrição gerada automaticamente">
            <a:extLst>
              <a:ext uri="{FF2B5EF4-FFF2-40B4-BE49-F238E27FC236}">
                <a16:creationId xmlns:a16="http://schemas.microsoft.com/office/drawing/2014/main" id="{EEE115E5-CE13-4D4C-91B5-EACA1932C8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20000"/>
          </a:blip>
          <a:srcRect b="60784"/>
          <a:stretch/>
        </p:blipFill>
        <p:spPr>
          <a:xfrm>
            <a:off x="0" y="0"/>
            <a:ext cx="12192000" cy="2689412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D2F16793-E30B-9340-AF1C-E7A580946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716"/>
            <a:ext cx="10515600" cy="88230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</a:t>
            </a:r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8B963DE-69CB-E04E-B4CD-A1328E2F60BF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ângulo 8">
            <a:extLst>
              <a:ext uri="{FF2B5EF4-FFF2-40B4-BE49-F238E27FC236}">
                <a16:creationId xmlns:a16="http://schemas.microsoft.com/office/drawing/2014/main" id="{6ED4C40C-AE6A-3F42-941E-D99332943ED9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10" name="Espaço Reservado para Número de Slide 6">
            <a:extLst>
              <a:ext uri="{FF2B5EF4-FFF2-40B4-BE49-F238E27FC236}">
                <a16:creationId xmlns:a16="http://schemas.microsoft.com/office/drawing/2014/main" id="{3D01E743-FCA6-B746-AFB6-4D984A97D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6445" y="6182536"/>
            <a:ext cx="68723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7" name="Espaço Reservado para Texto 41">
            <a:extLst>
              <a:ext uri="{FF2B5EF4-FFF2-40B4-BE49-F238E27FC236}">
                <a16:creationId xmlns:a16="http://schemas.microsoft.com/office/drawing/2014/main" id="{A8C71BFB-2475-3D4C-B97C-0999650877B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18" name="Espaço Reservado para Texto 41">
            <a:extLst>
              <a:ext uri="{FF2B5EF4-FFF2-40B4-BE49-F238E27FC236}">
                <a16:creationId xmlns:a16="http://schemas.microsoft.com/office/drawing/2014/main" id="{D438EFF8-B888-D542-81E3-BFB816DCA1F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091E1972-5334-474D-9115-039D0EECCF9E}"/>
              </a:ext>
            </a:extLst>
          </p:cNvPr>
          <p:cNvCxnSpPr>
            <a:cxnSpLocks/>
          </p:cNvCxnSpPr>
          <p:nvPr userDrawn="1"/>
        </p:nvCxnSpPr>
        <p:spPr>
          <a:xfrm flipH="1">
            <a:off x="1374896" y="5635213"/>
            <a:ext cx="95167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CE961E55-3054-B44C-BF5D-18DAC9C0DE2F}"/>
              </a:ext>
            </a:extLst>
          </p:cNvPr>
          <p:cNvCxnSpPr>
            <a:cxnSpLocks/>
          </p:cNvCxnSpPr>
          <p:nvPr userDrawn="1"/>
        </p:nvCxnSpPr>
        <p:spPr>
          <a:xfrm flipH="1">
            <a:off x="4269293" y="5635213"/>
            <a:ext cx="95167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24EBC28D-BC94-4441-94A1-885FD3CBB296}"/>
              </a:ext>
            </a:extLst>
          </p:cNvPr>
          <p:cNvCxnSpPr>
            <a:cxnSpLocks/>
          </p:cNvCxnSpPr>
          <p:nvPr userDrawn="1"/>
        </p:nvCxnSpPr>
        <p:spPr>
          <a:xfrm flipH="1">
            <a:off x="7163690" y="5635213"/>
            <a:ext cx="95167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to 31">
            <a:extLst>
              <a:ext uri="{FF2B5EF4-FFF2-40B4-BE49-F238E27FC236}">
                <a16:creationId xmlns:a16="http://schemas.microsoft.com/office/drawing/2014/main" id="{7B5C1713-EF5D-B948-A585-56FF1FDDEEB6}"/>
              </a:ext>
            </a:extLst>
          </p:cNvPr>
          <p:cNvCxnSpPr>
            <a:cxnSpLocks/>
          </p:cNvCxnSpPr>
          <p:nvPr userDrawn="1"/>
        </p:nvCxnSpPr>
        <p:spPr>
          <a:xfrm flipH="1">
            <a:off x="10058087" y="5635213"/>
            <a:ext cx="95167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7277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B237B163-8F9D-014F-AC45-AD944DBC5737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tângulo 7">
            <a:extLst>
              <a:ext uri="{FF2B5EF4-FFF2-40B4-BE49-F238E27FC236}">
                <a16:creationId xmlns:a16="http://schemas.microsoft.com/office/drawing/2014/main" id="{CE7BF1D0-9980-F54B-86EA-5E18ACB49CC7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9" name="Espaço Reservado para Número de Slide 6">
            <a:extLst>
              <a:ext uri="{FF2B5EF4-FFF2-40B4-BE49-F238E27FC236}">
                <a16:creationId xmlns:a16="http://schemas.microsoft.com/office/drawing/2014/main" id="{02D12E19-7C58-5740-9C46-211BB1E86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6445" y="6182536"/>
            <a:ext cx="68723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5" name="Espaço Reservado para Texto 41">
            <a:extLst>
              <a:ext uri="{FF2B5EF4-FFF2-40B4-BE49-F238E27FC236}">
                <a16:creationId xmlns:a16="http://schemas.microsoft.com/office/drawing/2014/main" id="{FE65A3B4-DED7-D142-B178-6103E085E4D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16" name="Espaço Reservado para Texto 41">
            <a:extLst>
              <a:ext uri="{FF2B5EF4-FFF2-40B4-BE49-F238E27FC236}">
                <a16:creationId xmlns:a16="http://schemas.microsoft.com/office/drawing/2014/main" id="{64B80B47-CE54-1E47-9778-E3FF74A39196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152617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lide de Título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Padrão do plano de fundo&#10;&#10;Descrição gerada automaticamente">
            <a:extLst>
              <a:ext uri="{FF2B5EF4-FFF2-40B4-BE49-F238E27FC236}">
                <a16:creationId xmlns:a16="http://schemas.microsoft.com/office/drawing/2014/main" id="{57BF8B04-6DE5-8D47-8A85-A5FE1DE87F4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B955DD56-978A-0744-939B-32AE027D09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3620902"/>
            <a:ext cx="9144000" cy="498907"/>
          </a:xfrm>
        </p:spPr>
        <p:txBody>
          <a:bodyPr/>
          <a:lstStyle>
            <a:lvl1pPr marL="0" indent="0" algn="ctr">
              <a:buNone/>
              <a:defRPr sz="2400" b="0" i="0"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46A91D0-14A6-E446-8D75-D9678A3A30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690254" y="1524072"/>
            <a:ext cx="8811491" cy="1904928"/>
          </a:xfrm>
        </p:spPr>
        <p:txBody>
          <a:bodyPr anchor="b">
            <a:normAutofit/>
          </a:bodyPr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OBRIGADA!</a:t>
            </a:r>
          </a:p>
        </p:txBody>
      </p:sp>
    </p:spTree>
    <p:extLst>
      <p:ext uri="{BB962C8B-B14F-4D97-AF65-F5344CB8AC3E}">
        <p14:creationId xmlns:p14="http://schemas.microsoft.com/office/powerpoint/2010/main" val="3697368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ide de Título">
    <p:bg>
      <p:bgPr>
        <a:blipFill dpi="0" rotWithShape="1">
          <a:blip r:embed="rId2">
            <a:lum/>
          </a:blip>
          <a:srcRect/>
          <a:stretch>
            <a:fillRect t="-5470" b="-1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Agrupar 20">
            <a:extLst>
              <a:ext uri="{FF2B5EF4-FFF2-40B4-BE49-F238E27FC236}">
                <a16:creationId xmlns:a16="http://schemas.microsoft.com/office/drawing/2014/main" id="{722049DD-7B96-6B4F-8F62-9452CDA573A7}"/>
              </a:ext>
            </a:extLst>
          </p:cNvPr>
          <p:cNvGrpSpPr/>
          <p:nvPr userDrawn="1"/>
        </p:nvGrpSpPr>
        <p:grpSpPr>
          <a:xfrm>
            <a:off x="0" y="0"/>
            <a:ext cx="12192000" cy="5228824"/>
            <a:chOff x="1429555" y="-1694838"/>
            <a:chExt cx="12192000" cy="5228824"/>
          </a:xfrm>
        </p:grpSpPr>
        <p:sp>
          <p:nvSpPr>
            <p:cNvPr id="9" name="Retângulo 8">
              <a:extLst>
                <a:ext uri="{FF2B5EF4-FFF2-40B4-BE49-F238E27FC236}">
                  <a16:creationId xmlns:a16="http://schemas.microsoft.com/office/drawing/2014/main" id="{8AAE5BCD-41EF-AC4A-B217-0B337E507676}"/>
                </a:ext>
              </a:extLst>
            </p:cNvPr>
            <p:cNvSpPr/>
            <p:nvPr userDrawn="1"/>
          </p:nvSpPr>
          <p:spPr>
            <a:xfrm>
              <a:off x="1429555" y="-1694837"/>
              <a:ext cx="12192000" cy="5228823"/>
            </a:xfrm>
            <a:prstGeom prst="rect">
              <a:avLst/>
            </a:prstGeom>
            <a:solidFill>
              <a:schemeClr val="accent1">
                <a:alpha val="80124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20" name="Imagem 19" descr="Padrão do plano de fundo&#10;&#10;Descrição gerada automaticamente">
              <a:extLst>
                <a:ext uri="{FF2B5EF4-FFF2-40B4-BE49-F238E27FC236}">
                  <a16:creationId xmlns:a16="http://schemas.microsoft.com/office/drawing/2014/main" id="{2152AEAE-FEDB-2B46-9EC7-C33E8374E54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alphaModFix amt="30000"/>
            </a:blip>
            <a:srcRect t="23756"/>
            <a:stretch/>
          </p:blipFill>
          <p:spPr>
            <a:xfrm>
              <a:off x="1429555" y="-1694838"/>
              <a:ext cx="12192000" cy="5228823"/>
            </a:xfrm>
            <a:prstGeom prst="rect">
              <a:avLst/>
            </a:prstGeom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46A91D0-14A6-E446-8D75-D9678A3A30B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38517" y="634074"/>
            <a:ext cx="6486659" cy="2620278"/>
          </a:xfrm>
        </p:spPr>
        <p:txBody>
          <a:bodyPr anchor="b">
            <a:normAutofit/>
          </a:bodyPr>
          <a:lstStyle>
            <a:lvl1pPr algn="l">
              <a:defRPr sz="5400">
                <a:solidFill>
                  <a:srgbClr val="FFFFFF"/>
                </a:solidFill>
              </a:defRPr>
            </a:lvl1pPr>
          </a:lstStyle>
          <a:p>
            <a:r>
              <a:rPr lang="pt-BR" dirty="0"/>
              <a:t>Clique para editar o título da apresentação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55DD56-978A-0744-939B-32AE027D09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516" y="3395999"/>
            <a:ext cx="6486659" cy="498907"/>
          </a:xfrm>
        </p:spPr>
        <p:txBody>
          <a:bodyPr>
            <a:normAutofit/>
          </a:bodyPr>
          <a:lstStyle>
            <a:lvl1pPr marL="0" indent="0" algn="l">
              <a:buNone/>
              <a:defRPr sz="2000" b="0" i="0">
                <a:ln>
                  <a:noFill/>
                </a:ln>
                <a:solidFill>
                  <a:srgbClr val="FFFFFF"/>
                </a:solidFill>
                <a:latin typeface="Montserrat Light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dirty="0"/>
              <a:t>Clique para editar o estilo do subtítulo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3EBBAD4-C98B-4B40-96EF-9E2BE53DE74F}"/>
              </a:ext>
            </a:extLst>
          </p:cNvPr>
          <p:cNvSpPr/>
          <p:nvPr userDrawn="1"/>
        </p:nvSpPr>
        <p:spPr>
          <a:xfrm>
            <a:off x="0" y="5228823"/>
            <a:ext cx="12192000" cy="162917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80C4B262-4F2D-614A-A551-AB1AFA17024B}"/>
              </a:ext>
            </a:extLst>
          </p:cNvPr>
          <p:cNvCxnSpPr>
            <a:cxnSpLocks/>
          </p:cNvCxnSpPr>
          <p:nvPr userDrawn="1"/>
        </p:nvCxnSpPr>
        <p:spPr>
          <a:xfrm>
            <a:off x="874151" y="634074"/>
            <a:ext cx="0" cy="552385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Espaço Reservado para Texto 41">
            <a:extLst>
              <a:ext uri="{FF2B5EF4-FFF2-40B4-BE49-F238E27FC236}">
                <a16:creationId xmlns:a16="http://schemas.microsoft.com/office/drawing/2014/main" id="{558AB8F3-57A5-5149-8E24-67318FAAF26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238516" y="5842805"/>
            <a:ext cx="3138465" cy="315119"/>
          </a:xfrm>
        </p:spPr>
        <p:txBody>
          <a:bodyPr>
            <a:normAutofit/>
          </a:bodyPr>
          <a:lstStyle>
            <a:lvl1pPr marL="0" indent="0" algn="l">
              <a:buNone/>
              <a:defRPr lang="pt-BR" sz="1600" b="0" i="0" kern="1200" dirty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algn="l"/>
            <a:r>
              <a:rPr lang="pt-BR" sz="1600" b="0" i="0" dirty="0">
                <a:solidFill>
                  <a:srgbClr val="FFFFFF"/>
                </a:solidFill>
                <a:latin typeface="Montserrat Light" pitchFamily="2" charset="77"/>
              </a:rPr>
              <a:t>NOME DA EMPRESA</a:t>
            </a:r>
          </a:p>
        </p:txBody>
      </p:sp>
    </p:spTree>
    <p:extLst>
      <p:ext uri="{BB962C8B-B14F-4D97-AF65-F5344CB8AC3E}">
        <p14:creationId xmlns:p14="http://schemas.microsoft.com/office/powerpoint/2010/main" val="3381246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83DF54-F42C-A14C-ADE7-995EDB56FF3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80577" y="467817"/>
            <a:ext cx="7531378" cy="952231"/>
          </a:xfrm>
        </p:spPr>
        <p:txBody>
          <a:bodyPr>
            <a:norm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rPr lang="pt-BR" dirty="0"/>
              <a:t>Agenda</a:t>
            </a:r>
          </a:p>
        </p:txBody>
      </p:sp>
      <p:pic>
        <p:nvPicPr>
          <p:cNvPr id="38" name="Imagem 37" descr="Padrão do plano de fundo&#10;&#10;Descrição gerada automaticamente">
            <a:extLst>
              <a:ext uri="{FF2B5EF4-FFF2-40B4-BE49-F238E27FC236}">
                <a16:creationId xmlns:a16="http://schemas.microsoft.com/office/drawing/2014/main" id="{ADB4EB44-FAAF-8F48-ACB5-6EBF32D6A4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0"/>
          </a:blip>
          <a:srcRect l="75170" t="142" b="-142"/>
          <a:stretch/>
        </p:blipFill>
        <p:spPr>
          <a:xfrm>
            <a:off x="-1" y="0"/>
            <a:ext cx="3027307" cy="6858000"/>
          </a:xfrm>
          <a:prstGeom prst="rect">
            <a:avLst/>
          </a:prstGeom>
        </p:spPr>
      </p:pic>
      <p:sp>
        <p:nvSpPr>
          <p:cNvPr id="42" name="Espaço Reservado para Texto 41">
            <a:extLst>
              <a:ext uri="{FF2B5EF4-FFF2-40B4-BE49-F238E27FC236}">
                <a16:creationId xmlns:a16="http://schemas.microsoft.com/office/drawing/2014/main" id="{A8C59B08-401B-A540-ABB7-41E3D91CBEA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80579" y="2303734"/>
            <a:ext cx="3138465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43" name="Espaço Reservado para Texto 41">
            <a:extLst>
              <a:ext uri="{FF2B5EF4-FFF2-40B4-BE49-F238E27FC236}">
                <a16:creationId xmlns:a16="http://schemas.microsoft.com/office/drawing/2014/main" id="{27FBC32D-842F-FA46-8DDD-FDD1EA4416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80580" y="1903791"/>
            <a:ext cx="3138465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bg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44" name="Espaço Reservado para Texto 41">
            <a:extLst>
              <a:ext uri="{FF2B5EF4-FFF2-40B4-BE49-F238E27FC236}">
                <a16:creationId xmlns:a16="http://schemas.microsoft.com/office/drawing/2014/main" id="{888585BC-5C5B-DB45-91FB-3B124E3A500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027306" y="1919047"/>
            <a:ext cx="1008398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01</a:t>
            </a:r>
          </a:p>
        </p:txBody>
      </p:sp>
      <p:sp>
        <p:nvSpPr>
          <p:cNvPr id="45" name="Espaço Reservado para Texto 41">
            <a:extLst>
              <a:ext uri="{FF2B5EF4-FFF2-40B4-BE49-F238E27FC236}">
                <a16:creationId xmlns:a16="http://schemas.microsoft.com/office/drawing/2014/main" id="{EF723EA2-F288-5943-A32A-181B9CA474B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80578" y="3828943"/>
            <a:ext cx="3138465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46" name="Espaço Reservado para Texto 41">
            <a:extLst>
              <a:ext uri="{FF2B5EF4-FFF2-40B4-BE49-F238E27FC236}">
                <a16:creationId xmlns:a16="http://schemas.microsoft.com/office/drawing/2014/main" id="{5CA70BAC-2801-7D45-8450-2103DA8AE21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80579" y="3429000"/>
            <a:ext cx="3138465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bg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47" name="Espaço Reservado para Texto 41">
            <a:extLst>
              <a:ext uri="{FF2B5EF4-FFF2-40B4-BE49-F238E27FC236}">
                <a16:creationId xmlns:a16="http://schemas.microsoft.com/office/drawing/2014/main" id="{1A46D46C-4E9E-1B4F-BF1A-35903B5F20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027305" y="3444256"/>
            <a:ext cx="1008398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02</a:t>
            </a:r>
          </a:p>
        </p:txBody>
      </p:sp>
      <p:sp>
        <p:nvSpPr>
          <p:cNvPr id="48" name="Espaço Reservado para Texto 41">
            <a:extLst>
              <a:ext uri="{FF2B5EF4-FFF2-40B4-BE49-F238E27FC236}">
                <a16:creationId xmlns:a16="http://schemas.microsoft.com/office/drawing/2014/main" id="{59E05C93-FA39-574B-80AE-51E19C050C0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80577" y="5354152"/>
            <a:ext cx="3138465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49" name="Espaço Reservado para Texto 41">
            <a:extLst>
              <a:ext uri="{FF2B5EF4-FFF2-40B4-BE49-F238E27FC236}">
                <a16:creationId xmlns:a16="http://schemas.microsoft.com/office/drawing/2014/main" id="{D5A6B202-2C2A-6743-BA87-B2CEAA75A8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180578" y="4954209"/>
            <a:ext cx="3138465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bg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50" name="Espaço Reservado para Texto 41">
            <a:extLst>
              <a:ext uri="{FF2B5EF4-FFF2-40B4-BE49-F238E27FC236}">
                <a16:creationId xmlns:a16="http://schemas.microsoft.com/office/drawing/2014/main" id="{97C987DB-3728-8546-8704-5B4D52344AF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027304" y="4969465"/>
            <a:ext cx="1008398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03</a:t>
            </a:r>
          </a:p>
        </p:txBody>
      </p:sp>
      <p:sp>
        <p:nvSpPr>
          <p:cNvPr id="51" name="Espaço Reservado para Texto 41">
            <a:extLst>
              <a:ext uri="{FF2B5EF4-FFF2-40B4-BE49-F238E27FC236}">
                <a16:creationId xmlns:a16="http://schemas.microsoft.com/office/drawing/2014/main" id="{CB83D818-8369-AD41-9E9E-96F36AD215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573492" y="2303734"/>
            <a:ext cx="3138465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52" name="Espaço Reservado para Texto 41">
            <a:extLst>
              <a:ext uri="{FF2B5EF4-FFF2-40B4-BE49-F238E27FC236}">
                <a16:creationId xmlns:a16="http://schemas.microsoft.com/office/drawing/2014/main" id="{EB9B1A55-F199-554F-9854-E2371BE15EA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573493" y="1903791"/>
            <a:ext cx="3138465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bg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53" name="Espaço Reservado para Texto 41">
            <a:extLst>
              <a:ext uri="{FF2B5EF4-FFF2-40B4-BE49-F238E27FC236}">
                <a16:creationId xmlns:a16="http://schemas.microsoft.com/office/drawing/2014/main" id="{3FE8BEC3-D378-9D45-83F3-1BF97E6A3F5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20219" y="1919047"/>
            <a:ext cx="1008398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1">
                    <a:lumMod val="20000"/>
                    <a:lumOff val="80000"/>
                  </a:schemeClr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04</a:t>
            </a:r>
          </a:p>
        </p:txBody>
      </p:sp>
      <p:sp>
        <p:nvSpPr>
          <p:cNvPr id="54" name="Espaço Reservado para Texto 41">
            <a:extLst>
              <a:ext uri="{FF2B5EF4-FFF2-40B4-BE49-F238E27FC236}">
                <a16:creationId xmlns:a16="http://schemas.microsoft.com/office/drawing/2014/main" id="{07EC19E6-DC7A-A34F-8735-6183F60421A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573491" y="3828943"/>
            <a:ext cx="3138465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55" name="Espaço Reservado para Texto 41">
            <a:extLst>
              <a:ext uri="{FF2B5EF4-FFF2-40B4-BE49-F238E27FC236}">
                <a16:creationId xmlns:a16="http://schemas.microsoft.com/office/drawing/2014/main" id="{77C695E2-6F00-4C41-810F-CC80EC9EA415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573492" y="3429000"/>
            <a:ext cx="3138465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bg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56" name="Espaço Reservado para Texto 41">
            <a:extLst>
              <a:ext uri="{FF2B5EF4-FFF2-40B4-BE49-F238E27FC236}">
                <a16:creationId xmlns:a16="http://schemas.microsoft.com/office/drawing/2014/main" id="{4A2C91F9-DE24-A643-83FD-8266701F268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420218" y="3444256"/>
            <a:ext cx="1008398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05</a:t>
            </a:r>
          </a:p>
        </p:txBody>
      </p:sp>
      <p:sp>
        <p:nvSpPr>
          <p:cNvPr id="57" name="Espaço Reservado para Texto 41">
            <a:extLst>
              <a:ext uri="{FF2B5EF4-FFF2-40B4-BE49-F238E27FC236}">
                <a16:creationId xmlns:a16="http://schemas.microsoft.com/office/drawing/2014/main" id="{B39BCC54-5739-0F45-90DA-7240F2BCE78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573490" y="5354152"/>
            <a:ext cx="3138465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58" name="Espaço Reservado para Texto 41">
            <a:extLst>
              <a:ext uri="{FF2B5EF4-FFF2-40B4-BE49-F238E27FC236}">
                <a16:creationId xmlns:a16="http://schemas.microsoft.com/office/drawing/2014/main" id="{BB70470E-9FEA-2E45-AC3B-E91FF5E2DCD3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573491" y="4954209"/>
            <a:ext cx="3138465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bg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59" name="Espaço Reservado para Texto 41">
            <a:extLst>
              <a:ext uri="{FF2B5EF4-FFF2-40B4-BE49-F238E27FC236}">
                <a16:creationId xmlns:a16="http://schemas.microsoft.com/office/drawing/2014/main" id="{048E880D-22E6-9B42-BD37-BE97F9A29CF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420217" y="4969465"/>
            <a:ext cx="1008398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4184603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7329BF63-F0A6-5B43-8AD6-F5FFD6AD956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8456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7AD4DBB-8B1F-DE4E-A1E7-AA8A57D0DE8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00739" y="3206366"/>
            <a:ext cx="7007785" cy="2020981"/>
          </a:xfrm>
        </p:spPr>
        <p:txBody>
          <a:bodyPr anchor="b">
            <a:normAutofit/>
          </a:bodyPr>
          <a:lstStyle>
            <a:lvl1pPr>
              <a:defRPr sz="5400">
                <a:solidFill>
                  <a:srgbClr val="FFFFFF"/>
                </a:solidFill>
              </a:defRPr>
            </a:lvl1pPr>
          </a:lstStyle>
          <a:p>
            <a:r>
              <a:rPr lang="pt-BR" dirty="0"/>
              <a:t>Clique para editar o título da sessão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0CC857C-27CA-464B-8058-E563335C4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00739" y="5254336"/>
            <a:ext cx="7007785" cy="1031408"/>
          </a:xfrm>
        </p:spPr>
        <p:txBody>
          <a:bodyPr>
            <a:normAutofit/>
          </a:bodyPr>
          <a:lstStyle>
            <a:lvl1pPr marL="0" indent="0">
              <a:buNone/>
              <a:defRPr sz="2400" b="0" i="0">
                <a:solidFill>
                  <a:schemeClr val="accent1">
                    <a:lumMod val="20000"/>
                    <a:lumOff val="80000"/>
                  </a:schemeClr>
                </a:solidFill>
                <a:latin typeface="Montserrat Thin" pitchFamily="2" charset="77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13" name="Forma Livre 12">
            <a:extLst>
              <a:ext uri="{FF2B5EF4-FFF2-40B4-BE49-F238E27FC236}">
                <a16:creationId xmlns:a16="http://schemas.microsoft.com/office/drawing/2014/main" id="{B7089D0C-D41A-7C40-B584-AA43FB4A7F35}"/>
              </a:ext>
            </a:extLst>
          </p:cNvPr>
          <p:cNvSpPr/>
          <p:nvPr userDrawn="1"/>
        </p:nvSpPr>
        <p:spPr>
          <a:xfrm flipH="1">
            <a:off x="0" y="0"/>
            <a:ext cx="3760695" cy="6858000"/>
          </a:xfrm>
          <a:custGeom>
            <a:avLst/>
            <a:gdLst>
              <a:gd name="connsiteX0" fmla="*/ 1633383 w 3760695"/>
              <a:gd name="connsiteY0" fmla="*/ 0 h 6858000"/>
              <a:gd name="connsiteX1" fmla="*/ 1788459 w 3760695"/>
              <a:gd name="connsiteY1" fmla="*/ 0 h 6858000"/>
              <a:gd name="connsiteX2" fmla="*/ 3760695 w 3760695"/>
              <a:gd name="connsiteY2" fmla="*/ 0 h 6858000"/>
              <a:gd name="connsiteX3" fmla="*/ 3760695 w 3760695"/>
              <a:gd name="connsiteY3" fmla="*/ 6858000 h 6858000"/>
              <a:gd name="connsiteX4" fmla="*/ 2127312 w 3760695"/>
              <a:gd name="connsiteY4" fmla="*/ 6858000 h 6858000"/>
              <a:gd name="connsiteX5" fmla="*/ 1788459 w 3760695"/>
              <a:gd name="connsiteY5" fmla="*/ 6858000 h 6858000"/>
              <a:gd name="connsiteX6" fmla="*/ 0 w 376069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60695" h="6858000">
                <a:moveTo>
                  <a:pt x="1633383" y="0"/>
                </a:moveTo>
                <a:lnTo>
                  <a:pt x="1788459" y="0"/>
                </a:lnTo>
                <a:lnTo>
                  <a:pt x="3760695" y="0"/>
                </a:lnTo>
                <a:lnTo>
                  <a:pt x="3760695" y="6858000"/>
                </a:lnTo>
                <a:lnTo>
                  <a:pt x="2127312" y="6858000"/>
                </a:lnTo>
                <a:lnTo>
                  <a:pt x="178845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pt-BR"/>
          </a:p>
        </p:txBody>
      </p:sp>
      <p:sp>
        <p:nvSpPr>
          <p:cNvPr id="10" name="Paralelogramo 9">
            <a:extLst>
              <a:ext uri="{FF2B5EF4-FFF2-40B4-BE49-F238E27FC236}">
                <a16:creationId xmlns:a16="http://schemas.microsoft.com/office/drawing/2014/main" id="{E851FB82-5BC8-DF4E-B0A9-FEE9686AA19F}"/>
              </a:ext>
            </a:extLst>
          </p:cNvPr>
          <p:cNvSpPr/>
          <p:nvPr userDrawn="1"/>
        </p:nvSpPr>
        <p:spPr>
          <a:xfrm flipH="1">
            <a:off x="1880347" y="0"/>
            <a:ext cx="2407023" cy="6858000"/>
          </a:xfrm>
          <a:prstGeom prst="parallelogram">
            <a:avLst>
              <a:gd name="adj" fmla="val 70251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E7BC29B7-A2C8-6249-BF1A-03A4CE3112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94105" y="4769905"/>
            <a:ext cx="2172483" cy="1515839"/>
          </a:xfrm>
        </p:spPr>
        <p:txBody>
          <a:bodyPr vert="horz" lIns="91440" tIns="45720" rIns="91440" bIns="45720" rtlCol="0" anchor="b">
            <a:normAutofit/>
          </a:bodyPr>
          <a:lstStyle>
            <a:lvl1pPr algn="l">
              <a:defRPr lang="pt-BR" sz="8800" b="1" dirty="0">
                <a:solidFill>
                  <a:srgbClr val="FFFFFF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632963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56ED5A8D-6FEA-C146-9357-2E4593FCD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716"/>
            <a:ext cx="10825480" cy="88230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</a:t>
            </a:r>
          </a:p>
        </p:txBody>
      </p: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A92CA11E-3BE3-7C46-850B-B66267D6463B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tângulo 47">
            <a:extLst>
              <a:ext uri="{FF2B5EF4-FFF2-40B4-BE49-F238E27FC236}">
                <a16:creationId xmlns:a16="http://schemas.microsoft.com/office/drawing/2014/main" id="{87AD095B-E607-CB44-AD8D-76C02BD4FE15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51" name="Espaço Reservado para Texto 41">
            <a:extLst>
              <a:ext uri="{FF2B5EF4-FFF2-40B4-BE49-F238E27FC236}">
                <a16:creationId xmlns:a16="http://schemas.microsoft.com/office/drawing/2014/main" id="{20CB688A-1BAC-DF4F-B3C0-0AC4619443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778528" y="2260207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52" name="Espaço Reservado para Texto 41">
            <a:extLst>
              <a:ext uri="{FF2B5EF4-FFF2-40B4-BE49-F238E27FC236}">
                <a16:creationId xmlns:a16="http://schemas.microsoft.com/office/drawing/2014/main" id="{ABA421B3-2734-AF4A-809A-BC2DDC14C7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778529" y="1860264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53" name="Espaço Reservado para Texto 41">
            <a:extLst>
              <a:ext uri="{FF2B5EF4-FFF2-40B4-BE49-F238E27FC236}">
                <a16:creationId xmlns:a16="http://schemas.microsoft.com/office/drawing/2014/main" id="{23F2A5AF-89D5-8A4C-AB65-94152FE3B8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778525" y="3624735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54" name="Espaço Reservado para Texto 41">
            <a:extLst>
              <a:ext uri="{FF2B5EF4-FFF2-40B4-BE49-F238E27FC236}">
                <a16:creationId xmlns:a16="http://schemas.microsoft.com/office/drawing/2014/main" id="{F1CFF138-D04D-4342-9A9F-9B3AFF553F2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778526" y="3224792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55" name="Espaço Reservado para Texto 41">
            <a:extLst>
              <a:ext uri="{FF2B5EF4-FFF2-40B4-BE49-F238E27FC236}">
                <a16:creationId xmlns:a16="http://schemas.microsoft.com/office/drawing/2014/main" id="{33A0A5B0-5F9A-7849-A7B3-6455B6197A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778526" y="4942691"/>
            <a:ext cx="373072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56" name="Espaço Reservado para Texto 41">
            <a:extLst>
              <a:ext uri="{FF2B5EF4-FFF2-40B4-BE49-F238E27FC236}">
                <a16:creationId xmlns:a16="http://schemas.microsoft.com/office/drawing/2014/main" id="{9D2D5614-2DD7-A44D-8CF3-A284A5C26B0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778527" y="4542748"/>
            <a:ext cx="3730729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63" name="Espaço Reservado para Texto 41">
            <a:extLst>
              <a:ext uri="{FF2B5EF4-FFF2-40B4-BE49-F238E27FC236}">
                <a16:creationId xmlns:a16="http://schemas.microsoft.com/office/drawing/2014/main" id="{5EDC20F3-AA30-684A-8DC8-59783AF5872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64" name="Espaço Reservado para Texto 41">
            <a:extLst>
              <a:ext uri="{FF2B5EF4-FFF2-40B4-BE49-F238E27FC236}">
                <a16:creationId xmlns:a16="http://schemas.microsoft.com/office/drawing/2014/main" id="{7A7BDA98-5267-A14B-A01C-FECFB3AF46B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  <p:sp>
        <p:nvSpPr>
          <p:cNvPr id="65" name="Espaço Reservado para Texto 41">
            <a:extLst>
              <a:ext uri="{FF2B5EF4-FFF2-40B4-BE49-F238E27FC236}">
                <a16:creationId xmlns:a16="http://schemas.microsoft.com/office/drawing/2014/main" id="{E23A5E5E-B7CF-1340-8135-BF0D5705869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245713" y="2260207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66" name="Espaço Reservado para Texto 41">
            <a:extLst>
              <a:ext uri="{FF2B5EF4-FFF2-40B4-BE49-F238E27FC236}">
                <a16:creationId xmlns:a16="http://schemas.microsoft.com/office/drawing/2014/main" id="{B41467B8-87DB-4146-A933-AF85D579C1C4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245714" y="1860264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67" name="Espaço Reservado para Texto 41">
            <a:extLst>
              <a:ext uri="{FF2B5EF4-FFF2-40B4-BE49-F238E27FC236}">
                <a16:creationId xmlns:a16="http://schemas.microsoft.com/office/drawing/2014/main" id="{0B54FF7F-E46D-7E4B-864A-9DE3F19AD5C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245710" y="3624735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68" name="Espaço Reservado para Texto 41">
            <a:extLst>
              <a:ext uri="{FF2B5EF4-FFF2-40B4-BE49-F238E27FC236}">
                <a16:creationId xmlns:a16="http://schemas.microsoft.com/office/drawing/2014/main" id="{559321AB-C0E4-0844-866F-0380161F3CE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245711" y="3224792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69" name="Espaço Reservado para Texto 41">
            <a:extLst>
              <a:ext uri="{FF2B5EF4-FFF2-40B4-BE49-F238E27FC236}">
                <a16:creationId xmlns:a16="http://schemas.microsoft.com/office/drawing/2014/main" id="{0E307EB7-E5F6-B94C-AD34-88D508FB5C9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245711" y="4942691"/>
            <a:ext cx="373072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70" name="Espaço Reservado para Texto 41">
            <a:extLst>
              <a:ext uri="{FF2B5EF4-FFF2-40B4-BE49-F238E27FC236}">
                <a16:creationId xmlns:a16="http://schemas.microsoft.com/office/drawing/2014/main" id="{45A734A5-1768-8342-8867-EF6F2F9FE7C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245712" y="4542748"/>
            <a:ext cx="3730729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20" name="Espaço Reservado para Número de Slide 5">
            <a:extLst>
              <a:ext uri="{FF2B5EF4-FFF2-40B4-BE49-F238E27FC236}">
                <a16:creationId xmlns:a16="http://schemas.microsoft.com/office/drawing/2014/main" id="{37BE19D9-5FB0-6B4C-92ED-2AAA2CEE05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76432" y="6182535"/>
            <a:ext cx="6097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/>
                </a:solidFill>
                <a:latin typeface="Montserrat SemiBold" pitchFamily="2" charset="77"/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1960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56ED5A8D-6FEA-C146-9357-2E4593FCD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716"/>
            <a:ext cx="10825480" cy="88230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</a:t>
            </a:r>
          </a:p>
        </p:txBody>
      </p:sp>
      <p:sp>
        <p:nvSpPr>
          <p:cNvPr id="26" name="Espaço Reservado para Conteúdo 2">
            <a:extLst>
              <a:ext uri="{FF2B5EF4-FFF2-40B4-BE49-F238E27FC236}">
                <a16:creationId xmlns:a16="http://schemas.microsoft.com/office/drawing/2014/main" id="{1474D623-7606-D04D-A298-B78F1C5994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679785"/>
            <a:ext cx="5181600" cy="4057496"/>
          </a:xfrm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505B57AB-D47C-CD44-B1D6-4ADDA720A5B0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tângulo 18">
            <a:extLst>
              <a:ext uri="{FF2B5EF4-FFF2-40B4-BE49-F238E27FC236}">
                <a16:creationId xmlns:a16="http://schemas.microsoft.com/office/drawing/2014/main" id="{D717F947-8D24-754C-A90A-83AE9DD28683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20" name="Espaço Reservado para Número de Slide 6">
            <a:extLst>
              <a:ext uri="{FF2B5EF4-FFF2-40B4-BE49-F238E27FC236}">
                <a16:creationId xmlns:a16="http://schemas.microsoft.com/office/drawing/2014/main" id="{AF4036CB-2200-AA46-801D-0206F3215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6445" y="6182536"/>
            <a:ext cx="68723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21" name="Espaço Reservado para Texto 41">
            <a:extLst>
              <a:ext uri="{FF2B5EF4-FFF2-40B4-BE49-F238E27FC236}">
                <a16:creationId xmlns:a16="http://schemas.microsoft.com/office/drawing/2014/main" id="{EC442C92-2CF1-3B4F-A189-8914D83799C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22" name="Espaço Reservado para Texto 41">
            <a:extLst>
              <a:ext uri="{FF2B5EF4-FFF2-40B4-BE49-F238E27FC236}">
                <a16:creationId xmlns:a16="http://schemas.microsoft.com/office/drawing/2014/main" id="{5D6B81FF-615D-2C42-A904-7674AEF08D9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  <p:sp>
        <p:nvSpPr>
          <p:cNvPr id="23" name="Espaço Reservado para Texto 41">
            <a:extLst>
              <a:ext uri="{FF2B5EF4-FFF2-40B4-BE49-F238E27FC236}">
                <a16:creationId xmlns:a16="http://schemas.microsoft.com/office/drawing/2014/main" id="{32F4C6F4-677B-1143-82CC-27E4EDFC5DE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188461" y="2079728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24" name="Espaço Reservado para Texto 41">
            <a:extLst>
              <a:ext uri="{FF2B5EF4-FFF2-40B4-BE49-F238E27FC236}">
                <a16:creationId xmlns:a16="http://schemas.microsoft.com/office/drawing/2014/main" id="{F8DF4530-6087-B649-BCE7-06EDA70F048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188462" y="1679785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25" name="Espaço Reservado para Texto 41">
            <a:extLst>
              <a:ext uri="{FF2B5EF4-FFF2-40B4-BE49-F238E27FC236}">
                <a16:creationId xmlns:a16="http://schemas.microsoft.com/office/drawing/2014/main" id="{19520647-EF0D-644D-8FA3-60522410430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7188458" y="3444256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32" name="Espaço Reservado para Texto 41">
            <a:extLst>
              <a:ext uri="{FF2B5EF4-FFF2-40B4-BE49-F238E27FC236}">
                <a16:creationId xmlns:a16="http://schemas.microsoft.com/office/drawing/2014/main" id="{89EB6255-AF37-434F-AFA5-F769E4482C8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188459" y="3044313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33" name="Espaço Reservado para Texto 41">
            <a:extLst>
              <a:ext uri="{FF2B5EF4-FFF2-40B4-BE49-F238E27FC236}">
                <a16:creationId xmlns:a16="http://schemas.microsoft.com/office/drawing/2014/main" id="{73D318DB-E95E-AB42-9945-38211ADF71F5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188459" y="4762212"/>
            <a:ext cx="373072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34" name="Espaço Reservado para Texto 41">
            <a:extLst>
              <a:ext uri="{FF2B5EF4-FFF2-40B4-BE49-F238E27FC236}">
                <a16:creationId xmlns:a16="http://schemas.microsoft.com/office/drawing/2014/main" id="{611C7DE7-3200-4D4A-A744-5C1AD8FA624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188460" y="4362269"/>
            <a:ext cx="3730729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</p:spTree>
    <p:extLst>
      <p:ext uri="{BB962C8B-B14F-4D97-AF65-F5344CB8AC3E}">
        <p14:creationId xmlns:p14="http://schemas.microsoft.com/office/powerpoint/2010/main" val="3698698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Conteúd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56ED5A8D-6FEA-C146-9357-2E4593FCD9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492716"/>
            <a:ext cx="1877291" cy="882305"/>
          </a:xfrm>
        </p:spPr>
        <p:txBody>
          <a:bodyPr>
            <a:normAutofit/>
          </a:bodyPr>
          <a:lstStyle>
            <a:lvl1pPr>
              <a:defRPr sz="3600">
                <a:solidFill>
                  <a:srgbClr val="FFFF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070C22D4-6F62-6E4C-B0F4-3AC1322AEEC1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tângulo 20">
            <a:extLst>
              <a:ext uri="{FF2B5EF4-FFF2-40B4-BE49-F238E27FC236}">
                <a16:creationId xmlns:a16="http://schemas.microsoft.com/office/drawing/2014/main" id="{DF94F29E-0DD0-3246-BBE5-37E58BBC6DD7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22" name="Espaço Reservado para Número de Slide 6">
            <a:extLst>
              <a:ext uri="{FF2B5EF4-FFF2-40B4-BE49-F238E27FC236}">
                <a16:creationId xmlns:a16="http://schemas.microsoft.com/office/drawing/2014/main" id="{BEDB0145-57AA-9E40-BB10-F5C50BBE7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6445" y="6182536"/>
            <a:ext cx="68723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23" name="Espaço Reservado para Texto 41">
            <a:extLst>
              <a:ext uri="{FF2B5EF4-FFF2-40B4-BE49-F238E27FC236}">
                <a16:creationId xmlns:a16="http://schemas.microsoft.com/office/drawing/2014/main" id="{59BC1345-41EB-AF45-943B-4E6302D23B3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solidFill>
                  <a:srgbClr val="FFFFFF"/>
                </a:solidFill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24" name="Espaço Reservado para Texto 41">
            <a:extLst>
              <a:ext uri="{FF2B5EF4-FFF2-40B4-BE49-F238E27FC236}">
                <a16:creationId xmlns:a16="http://schemas.microsoft.com/office/drawing/2014/main" id="{5EEB652E-F73F-594D-AD16-228D84F8ED7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solidFill>
                  <a:srgbClr val="FFFFFF"/>
                </a:solidFill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  <p:sp>
        <p:nvSpPr>
          <p:cNvPr id="26" name="Espaço Reservado para Texto 41">
            <a:extLst>
              <a:ext uri="{FF2B5EF4-FFF2-40B4-BE49-F238E27FC236}">
                <a16:creationId xmlns:a16="http://schemas.microsoft.com/office/drawing/2014/main" id="{2B34C9F2-D8B6-794D-A6C9-5DE4616F8F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745665" y="1512469"/>
            <a:ext cx="3138465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27" name="Espaço Reservado para Texto 41">
            <a:extLst>
              <a:ext uri="{FF2B5EF4-FFF2-40B4-BE49-F238E27FC236}">
                <a16:creationId xmlns:a16="http://schemas.microsoft.com/office/drawing/2014/main" id="{27B91729-0337-D847-A817-8FE3EED80B4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837980" y="1512469"/>
            <a:ext cx="3138465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34" name="Espaço Reservado para Texto 41">
            <a:extLst>
              <a:ext uri="{FF2B5EF4-FFF2-40B4-BE49-F238E27FC236}">
                <a16:creationId xmlns:a16="http://schemas.microsoft.com/office/drawing/2014/main" id="{8B220C26-9A0B-5F49-B720-D4539495CDE6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7837980" y="4288218"/>
            <a:ext cx="3138465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39" name="Espaço Reservado para Texto 41">
            <a:extLst>
              <a:ext uri="{FF2B5EF4-FFF2-40B4-BE49-F238E27FC236}">
                <a16:creationId xmlns:a16="http://schemas.microsoft.com/office/drawing/2014/main" id="{2B4DD293-911F-A34F-93B7-9145E03BA32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707710" y="4288218"/>
            <a:ext cx="3138465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bg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</p:spTree>
    <p:extLst>
      <p:ext uri="{BB962C8B-B14F-4D97-AF65-F5344CB8AC3E}">
        <p14:creationId xmlns:p14="http://schemas.microsoft.com/office/powerpoint/2010/main" val="39002806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4433D3-520E-7948-840C-E9522373B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993284"/>
          </a:xfrm>
        </p:spPr>
        <p:txBody>
          <a:bodyPr/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56ED5A8D-6FEA-C146-9357-2E4593FCD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716"/>
            <a:ext cx="10515600" cy="88230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E6A7B65-2683-5C4D-99F1-970698D43A0D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tângulo 9">
            <a:extLst>
              <a:ext uri="{FF2B5EF4-FFF2-40B4-BE49-F238E27FC236}">
                <a16:creationId xmlns:a16="http://schemas.microsoft.com/office/drawing/2014/main" id="{DFA56DCB-A9C0-9F40-92CC-7B5210013D30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11" name="Espaço Reservado para Número de Slide 6">
            <a:extLst>
              <a:ext uri="{FF2B5EF4-FFF2-40B4-BE49-F238E27FC236}">
                <a16:creationId xmlns:a16="http://schemas.microsoft.com/office/drawing/2014/main" id="{BF4B8AC9-79FD-6E4B-A746-678F185E9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6445" y="6182536"/>
            <a:ext cx="68723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2" name="Espaço Reservado para Texto 41">
            <a:extLst>
              <a:ext uri="{FF2B5EF4-FFF2-40B4-BE49-F238E27FC236}">
                <a16:creationId xmlns:a16="http://schemas.microsoft.com/office/drawing/2014/main" id="{8F01EF25-52ED-4147-9FF8-D3966E49816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13" name="Espaço Reservado para Texto 41">
            <a:extLst>
              <a:ext uri="{FF2B5EF4-FFF2-40B4-BE49-F238E27FC236}">
                <a16:creationId xmlns:a16="http://schemas.microsoft.com/office/drawing/2014/main" id="{601669AD-AA69-3E46-821C-95FAC4F596B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4000483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56ED5A8D-6FEA-C146-9357-2E4593FCD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2716"/>
            <a:ext cx="10515600" cy="882305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</a:t>
            </a:r>
          </a:p>
        </p:txBody>
      </p:sp>
      <p:cxnSp>
        <p:nvCxnSpPr>
          <p:cNvPr id="47" name="Conector Reto 46">
            <a:extLst>
              <a:ext uri="{FF2B5EF4-FFF2-40B4-BE49-F238E27FC236}">
                <a16:creationId xmlns:a16="http://schemas.microsoft.com/office/drawing/2014/main" id="{74C07696-D05B-DF40-895D-42EB789F0342}"/>
              </a:ext>
            </a:extLst>
          </p:cNvPr>
          <p:cNvCxnSpPr>
            <a:cxnSpLocks/>
          </p:cNvCxnSpPr>
          <p:nvPr userDrawn="1"/>
        </p:nvCxnSpPr>
        <p:spPr>
          <a:xfrm>
            <a:off x="3542744" y="6182535"/>
            <a:ext cx="0" cy="365125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tângulo 47">
            <a:extLst>
              <a:ext uri="{FF2B5EF4-FFF2-40B4-BE49-F238E27FC236}">
                <a16:creationId xmlns:a16="http://schemas.microsoft.com/office/drawing/2014/main" id="{F1B3EB7B-EC1D-364B-9B61-13196154D9BD}"/>
              </a:ext>
            </a:extLst>
          </p:cNvPr>
          <p:cNvSpPr/>
          <p:nvPr userDrawn="1"/>
        </p:nvSpPr>
        <p:spPr>
          <a:xfrm>
            <a:off x="10861045" y="6161726"/>
            <a:ext cx="1330955" cy="40674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pt-BR" dirty="0"/>
          </a:p>
        </p:txBody>
      </p:sp>
      <p:sp>
        <p:nvSpPr>
          <p:cNvPr id="49" name="Espaço Reservado para Número de Slide 6">
            <a:extLst>
              <a:ext uri="{FF2B5EF4-FFF2-40B4-BE49-F238E27FC236}">
                <a16:creationId xmlns:a16="http://schemas.microsoft.com/office/drawing/2014/main" id="{565D7DEE-0E94-AD45-A792-6E4A94DF3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76445" y="6182536"/>
            <a:ext cx="68723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50" name="Espaço Reservado para Texto 41">
            <a:extLst>
              <a:ext uri="{FF2B5EF4-FFF2-40B4-BE49-F238E27FC236}">
                <a16:creationId xmlns:a16="http://schemas.microsoft.com/office/drawing/2014/main" id="{7B139099-76BA-5D4D-A95D-DF077C597BE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707711" y="6123925"/>
            <a:ext cx="3138465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dirty="0">
                <a:latin typeface="Montserrat Light" pitchFamily="2" charset="77"/>
              </a:defRPr>
            </a:lvl1pPr>
          </a:lstStyle>
          <a:p>
            <a:pPr marL="0" lvl="0"/>
            <a:r>
              <a:rPr lang="pt-BR" dirty="0"/>
              <a:t>TÍTULO DA SESSÃO</a:t>
            </a:r>
          </a:p>
        </p:txBody>
      </p:sp>
      <p:sp>
        <p:nvSpPr>
          <p:cNvPr id="51" name="Espaço Reservado para Texto 41">
            <a:extLst>
              <a:ext uri="{FF2B5EF4-FFF2-40B4-BE49-F238E27FC236}">
                <a16:creationId xmlns:a16="http://schemas.microsoft.com/office/drawing/2014/main" id="{27E35900-3BA7-5341-8D02-AE843E15335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38198" y="6123925"/>
            <a:ext cx="2509564" cy="482346"/>
          </a:xfrm>
        </p:spPr>
        <p:txBody>
          <a:bodyPr vert="horz" lIns="91440" tIns="45720" rIns="91440" bIns="45720" rtlCol="0" anchor="ctr"/>
          <a:lstStyle>
            <a:lvl1pPr marL="0" indent="0">
              <a:buNone/>
              <a:defRPr lang="pt-BR" sz="1200" b="1" dirty="0">
                <a:latin typeface="Montserrat SemiBold" pitchFamily="2" charset="77"/>
              </a:defRPr>
            </a:lvl1pPr>
          </a:lstStyle>
          <a:p>
            <a:pPr marL="0" lvl="0"/>
            <a:r>
              <a:rPr lang="pt-BR" dirty="0"/>
              <a:t>TÍTULO DA APRESENTAÇÃO</a:t>
            </a:r>
          </a:p>
        </p:txBody>
      </p:sp>
      <p:sp>
        <p:nvSpPr>
          <p:cNvPr id="52" name="Espaço Reservado para Texto 41">
            <a:extLst>
              <a:ext uri="{FF2B5EF4-FFF2-40B4-BE49-F238E27FC236}">
                <a16:creationId xmlns:a16="http://schemas.microsoft.com/office/drawing/2014/main" id="{2C41A9BE-EF7A-C447-B238-305B0A5C18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807690" y="2592410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53" name="Espaço Reservado para Texto 41">
            <a:extLst>
              <a:ext uri="{FF2B5EF4-FFF2-40B4-BE49-F238E27FC236}">
                <a16:creationId xmlns:a16="http://schemas.microsoft.com/office/drawing/2014/main" id="{86F0C711-F819-5E42-A15C-1C89DA6E6A4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807691" y="2192467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54" name="Espaço Reservado para Texto 41">
            <a:extLst>
              <a:ext uri="{FF2B5EF4-FFF2-40B4-BE49-F238E27FC236}">
                <a16:creationId xmlns:a16="http://schemas.microsoft.com/office/drawing/2014/main" id="{FB67925E-6968-1A4C-BC53-B43DC1CE6E5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1807689" y="3838275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55" name="Espaço Reservado para Texto 41">
            <a:extLst>
              <a:ext uri="{FF2B5EF4-FFF2-40B4-BE49-F238E27FC236}">
                <a16:creationId xmlns:a16="http://schemas.microsoft.com/office/drawing/2014/main" id="{301B662E-A8F1-F049-B7B3-384C7FF4698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1807690" y="3438332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56" name="Espaço Reservado para Texto 41">
            <a:extLst>
              <a:ext uri="{FF2B5EF4-FFF2-40B4-BE49-F238E27FC236}">
                <a16:creationId xmlns:a16="http://schemas.microsoft.com/office/drawing/2014/main" id="{9FD8F6F9-2BE7-CE45-9B1D-D358DE4FC26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1807688" y="5085659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57" name="Espaço Reservado para Texto 41">
            <a:extLst>
              <a:ext uri="{FF2B5EF4-FFF2-40B4-BE49-F238E27FC236}">
                <a16:creationId xmlns:a16="http://schemas.microsoft.com/office/drawing/2014/main" id="{EA15061D-055D-6B4B-8CB2-A58461E3E6D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807689" y="4685716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58" name="Espaço Reservado para Texto 41">
            <a:extLst>
              <a:ext uri="{FF2B5EF4-FFF2-40B4-BE49-F238E27FC236}">
                <a16:creationId xmlns:a16="http://schemas.microsoft.com/office/drawing/2014/main" id="{3E66A686-8E26-EF40-B01F-C378F1E9AB2E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7279590" y="2592410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59" name="Espaço Reservado para Texto 41">
            <a:extLst>
              <a:ext uri="{FF2B5EF4-FFF2-40B4-BE49-F238E27FC236}">
                <a16:creationId xmlns:a16="http://schemas.microsoft.com/office/drawing/2014/main" id="{5DDDEA1C-831C-EB49-9F31-C4A2DCB454DB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7279591" y="2192467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60" name="Espaço Reservado para Texto 41">
            <a:extLst>
              <a:ext uri="{FF2B5EF4-FFF2-40B4-BE49-F238E27FC236}">
                <a16:creationId xmlns:a16="http://schemas.microsoft.com/office/drawing/2014/main" id="{3811B590-58CE-FF46-AD08-50CF48EAB5A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7279590" y="3838275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61" name="Espaço Reservado para Texto 41">
            <a:extLst>
              <a:ext uri="{FF2B5EF4-FFF2-40B4-BE49-F238E27FC236}">
                <a16:creationId xmlns:a16="http://schemas.microsoft.com/office/drawing/2014/main" id="{2A6937D3-80D9-7B43-AEA2-FB5D91A048F4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279591" y="3438332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62" name="Espaço Reservado para Texto 41">
            <a:extLst>
              <a:ext uri="{FF2B5EF4-FFF2-40B4-BE49-F238E27FC236}">
                <a16:creationId xmlns:a16="http://schemas.microsoft.com/office/drawing/2014/main" id="{676AC30D-B5EB-124C-B3E3-C8E193F7F91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279590" y="5083054"/>
            <a:ext cx="3730731" cy="630238"/>
          </a:xfrm>
        </p:spPr>
        <p:txBody>
          <a:bodyPr>
            <a:normAutofit/>
          </a:bodyPr>
          <a:lstStyle>
            <a:lvl1pPr marL="0" indent="0">
              <a:buNone/>
              <a:defRPr lang="pt-BR" sz="1600" b="0" i="0" kern="1200" dirty="0">
                <a:solidFill>
                  <a:schemeClr val="tx1"/>
                </a:solidFill>
                <a:latin typeface="Montserrat" pitchFamily="2" charset="77"/>
                <a:ea typeface="+mj-ea"/>
                <a:cs typeface="+mj-cs"/>
              </a:defRPr>
            </a:lvl1pPr>
          </a:lstStyle>
          <a:p>
            <a:pPr lvl="0"/>
            <a:r>
              <a:rPr lang="pt-BR" dirty="0"/>
              <a:t>Clique para editar os estilos de texto</a:t>
            </a:r>
          </a:p>
        </p:txBody>
      </p:sp>
      <p:sp>
        <p:nvSpPr>
          <p:cNvPr id="63" name="Espaço Reservado para Texto 41">
            <a:extLst>
              <a:ext uri="{FF2B5EF4-FFF2-40B4-BE49-F238E27FC236}">
                <a16:creationId xmlns:a16="http://schemas.microsoft.com/office/drawing/2014/main" id="{BC6A8DD9-553C-D345-A8DB-15E678A4A774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7279591" y="4683111"/>
            <a:ext cx="3730731" cy="38468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1800" b="1" dirty="0">
                <a:solidFill>
                  <a:schemeClr val="tx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D50C5C4-28F2-BA4F-864B-4B2AFDC0F730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739678" y="2187361"/>
            <a:ext cx="857560" cy="5461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4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01</a:t>
            </a:r>
          </a:p>
        </p:txBody>
      </p:sp>
      <p:sp>
        <p:nvSpPr>
          <p:cNvPr id="64" name="Espaço Reservado para Texto 2">
            <a:extLst>
              <a:ext uri="{FF2B5EF4-FFF2-40B4-BE49-F238E27FC236}">
                <a16:creationId xmlns:a16="http://schemas.microsoft.com/office/drawing/2014/main" id="{3354CAAD-A421-5C43-9EEF-85BC31B5860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53149" y="3438332"/>
            <a:ext cx="944089" cy="5461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4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02</a:t>
            </a:r>
          </a:p>
        </p:txBody>
      </p:sp>
      <p:sp>
        <p:nvSpPr>
          <p:cNvPr id="65" name="Espaço Reservado para Texto 2">
            <a:extLst>
              <a:ext uri="{FF2B5EF4-FFF2-40B4-BE49-F238E27FC236}">
                <a16:creationId xmlns:a16="http://schemas.microsoft.com/office/drawing/2014/main" id="{EDCA0F7F-8AA4-FE45-AE98-4F356EAA08C6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53149" y="4683111"/>
            <a:ext cx="944089" cy="5461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4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03</a:t>
            </a:r>
          </a:p>
        </p:txBody>
      </p:sp>
      <p:sp>
        <p:nvSpPr>
          <p:cNvPr id="66" name="Espaço Reservado para Texto 2">
            <a:extLst>
              <a:ext uri="{FF2B5EF4-FFF2-40B4-BE49-F238E27FC236}">
                <a16:creationId xmlns:a16="http://schemas.microsoft.com/office/drawing/2014/main" id="{197110C9-53E8-B049-9036-95D42B69201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096000" y="2187361"/>
            <a:ext cx="974188" cy="5461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04</a:t>
            </a:r>
          </a:p>
        </p:txBody>
      </p:sp>
      <p:sp>
        <p:nvSpPr>
          <p:cNvPr id="67" name="Espaço Reservado para Texto 2">
            <a:extLst>
              <a:ext uri="{FF2B5EF4-FFF2-40B4-BE49-F238E27FC236}">
                <a16:creationId xmlns:a16="http://schemas.microsoft.com/office/drawing/2014/main" id="{1CAAECC5-C806-B548-BE1A-2686C0F6D68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26099" y="3438332"/>
            <a:ext cx="944089" cy="5461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05</a:t>
            </a:r>
          </a:p>
        </p:txBody>
      </p:sp>
      <p:sp>
        <p:nvSpPr>
          <p:cNvPr id="68" name="Espaço Reservado para Texto 2">
            <a:extLst>
              <a:ext uri="{FF2B5EF4-FFF2-40B4-BE49-F238E27FC236}">
                <a16:creationId xmlns:a16="http://schemas.microsoft.com/office/drawing/2014/main" id="{20B9BE01-C61B-7A45-B786-7220F174D68D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126099" y="4683111"/>
            <a:ext cx="944089" cy="5461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pt-BR" sz="4400" b="1" dirty="0">
                <a:solidFill>
                  <a:schemeClr val="accent1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 algn="r">
              <a:spcBef>
                <a:spcPct val="0"/>
              </a:spcBef>
              <a:buNone/>
            </a:pPr>
            <a:r>
              <a:rPr lang="pt-BR" dirty="0"/>
              <a:t>06</a:t>
            </a:r>
          </a:p>
        </p:txBody>
      </p:sp>
      <p:sp>
        <p:nvSpPr>
          <p:cNvPr id="69" name="Espaço Reservado para Texto 41">
            <a:extLst>
              <a:ext uri="{FF2B5EF4-FFF2-40B4-BE49-F238E27FC236}">
                <a16:creationId xmlns:a16="http://schemas.microsoft.com/office/drawing/2014/main" id="{82BB0745-5507-DF40-8F21-9CAD2318A8FF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38198" y="1523560"/>
            <a:ext cx="5107523" cy="384687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pt-BR" sz="1600" b="1" dirty="0">
                <a:solidFill>
                  <a:srgbClr val="FFFFFF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  <p:sp>
        <p:nvSpPr>
          <p:cNvPr id="70" name="Espaço Reservado para Texto 41">
            <a:extLst>
              <a:ext uri="{FF2B5EF4-FFF2-40B4-BE49-F238E27FC236}">
                <a16:creationId xmlns:a16="http://schemas.microsoft.com/office/drawing/2014/main" id="{DF0A6D93-F386-3B48-8384-B3B2698C708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212539" y="1523560"/>
            <a:ext cx="5107523" cy="384687"/>
          </a:xfr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lang="pt-BR" sz="1600" b="1" dirty="0">
                <a:solidFill>
                  <a:srgbClr val="FFFFFF"/>
                </a:solidFill>
                <a:latin typeface="Montserrat ExtraBold" pitchFamily="2" charset="77"/>
                <a:ea typeface="+mj-ea"/>
                <a:cs typeface="+mj-cs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 dirty="0"/>
              <a:t>Clique para editar</a:t>
            </a:r>
          </a:p>
        </p:txBody>
      </p:sp>
    </p:spTree>
    <p:extLst>
      <p:ext uri="{BB962C8B-B14F-4D97-AF65-F5344CB8AC3E}">
        <p14:creationId xmlns:p14="http://schemas.microsoft.com/office/powerpoint/2010/main" val="3804006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6CEA17D-763D-6E43-8A59-E829E1EEF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1B25391-6023-BE4A-A668-92F64D474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4E29439-ED74-A549-A78E-C059782906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>
                <a:solidFill>
                  <a:schemeClr val="tx1">
                    <a:tint val="75000"/>
                  </a:schemeClr>
                </a:solidFill>
                <a:latin typeface="Montserrat SemiBold" pitchFamily="2" charset="77"/>
              </a:defRPr>
            </a:lvl1pPr>
          </a:lstStyle>
          <a:p>
            <a:fld id="{739EC2EB-1780-0243-AF62-ADDB9154DFB1}" type="datetimeFigureOut">
              <a:rPr lang="pt-BR" smtClean="0"/>
              <a:pPr/>
              <a:t>03/09/2025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2C98E56-7102-FB4D-82A5-4CC7D8B52B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>
                <a:solidFill>
                  <a:schemeClr val="tx1">
                    <a:tint val="75000"/>
                  </a:schemeClr>
                </a:solidFill>
                <a:latin typeface="Montserrat SemiBold" pitchFamily="2" charset="77"/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433012D-C5DF-C64D-9495-AD01D2E0C4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>
                <a:solidFill>
                  <a:schemeClr val="tx1">
                    <a:tint val="75000"/>
                  </a:schemeClr>
                </a:solidFill>
                <a:latin typeface="Montserrat SemiBold" pitchFamily="2" charset="77"/>
              </a:defRPr>
            </a:lvl1pPr>
          </a:lstStyle>
          <a:p>
            <a:fld id="{29DDBF7E-A6F2-6D4C-A104-8ED67EF854C5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1457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61" r:id="rId3"/>
    <p:sldLayoutId id="2147483651" r:id="rId4"/>
    <p:sldLayoutId id="2147483650" r:id="rId5"/>
    <p:sldLayoutId id="2147483664" r:id="rId6"/>
    <p:sldLayoutId id="2147483662" r:id="rId7"/>
    <p:sldLayoutId id="2147483663" r:id="rId8"/>
    <p:sldLayoutId id="2147483666" r:id="rId9"/>
    <p:sldLayoutId id="2147483668" r:id="rId10"/>
    <p:sldLayoutId id="2147483665" r:id="rId11"/>
    <p:sldLayoutId id="2147483669" r:id="rId12"/>
    <p:sldLayoutId id="2147483660" r:id="rId13"/>
    <p:sldLayoutId id="2147483654" r:id="rId14"/>
    <p:sldLayoutId id="2147483675" r:id="rId15"/>
    <p:sldLayoutId id="2147483655" r:id="rId16"/>
    <p:sldLayoutId id="214748367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>
          <a:solidFill>
            <a:schemeClr val="tx1"/>
          </a:solidFill>
          <a:latin typeface="Montserrat ExtraBold" pitchFamily="2" charset="77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Montserrat" pitchFamily="2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9.png"/><Relationship Id="rId5" Type="http://schemas.openxmlformats.org/officeDocument/2006/relationships/chart" Target="../charts/chart2.xml"/><Relationship Id="rId4" Type="http://schemas.openxmlformats.org/officeDocument/2006/relationships/image" Target="../media/image8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chart" Target="../charts/chart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05820F-EC3A-084B-9518-B57208AF2D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8517" y="634074"/>
            <a:ext cx="9438192" cy="2620278"/>
          </a:xfrm>
        </p:spPr>
        <p:txBody>
          <a:bodyPr/>
          <a:lstStyle/>
          <a:p>
            <a:r>
              <a:rPr lang="pt-BR" dirty="0"/>
              <a:t>Análise RH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3B24CA-839F-6542-BA13-01BBD7F657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8516" y="3354195"/>
            <a:ext cx="8920552" cy="498907"/>
          </a:xfrm>
        </p:spPr>
        <p:txBody>
          <a:bodyPr>
            <a:normAutofit fontScale="92500"/>
          </a:bodyPr>
          <a:lstStyle/>
          <a:p>
            <a:r>
              <a:rPr lang="pt-BR" sz="2800" dirty="0"/>
              <a:t>Avaliação do Quadro de Funcionários da Empresa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C119B96A-8C77-3141-9643-7263B4073057}"/>
              </a:ext>
            </a:extLst>
          </p:cNvPr>
          <p:cNvSpPr txBox="1">
            <a:spLocks/>
          </p:cNvSpPr>
          <p:nvPr/>
        </p:nvSpPr>
        <p:spPr>
          <a:xfrm>
            <a:off x="1238516" y="5509125"/>
            <a:ext cx="8663130" cy="3709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0" i="0" kern="1200">
                <a:ln>
                  <a:noFill/>
                </a:ln>
                <a:solidFill>
                  <a:srgbClr val="FFFFFF"/>
                </a:solidFill>
                <a:latin typeface="Montserrat Light" pitchFamily="2" charset="77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600" b="1" dirty="0">
                <a:latin typeface="Montserrat ExtraBold" pitchFamily="2" charset="77"/>
              </a:rPr>
              <a:t>Marcelo Magalhães </a:t>
            </a:r>
            <a:r>
              <a:rPr lang="pt-BR" sz="1600" dirty="0"/>
              <a:t>– </a:t>
            </a:r>
            <a:r>
              <a:rPr lang="pt-BR" sz="1600" i="1" dirty="0"/>
              <a:t>Analista</a:t>
            </a:r>
          </a:p>
        </p:txBody>
      </p:sp>
    </p:spTree>
    <p:extLst>
      <p:ext uri="{BB962C8B-B14F-4D97-AF65-F5344CB8AC3E}">
        <p14:creationId xmlns:p14="http://schemas.microsoft.com/office/powerpoint/2010/main" val="35085411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B3D0934C-25C9-EA4A-8996-17B5D1D2A7E8}"/>
              </a:ext>
            </a:extLst>
          </p:cNvPr>
          <p:cNvSpPr/>
          <p:nvPr/>
        </p:nvSpPr>
        <p:spPr>
          <a:xfrm>
            <a:off x="838200" y="1506071"/>
            <a:ext cx="5107521" cy="4303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b="1" i="0" dirty="0">
              <a:solidFill>
                <a:srgbClr val="FFFFFF"/>
              </a:solidFill>
              <a:latin typeface="Montserrat SemiBold" pitchFamily="2" charset="77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2EABFA6-7984-7148-A629-75DA72BC4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Análise Funcionários Ativos</a:t>
            </a:r>
            <a:endParaRPr lang="pt-BR" sz="3200" b="0" dirty="0">
              <a:latin typeface="Montserrat ExtraLight" pitchFamily="2" charset="77"/>
            </a:endParaRP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91BE34D-2F07-5846-99B2-CBB78A2FBA0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pt-BR" dirty="0"/>
              <a:t>QUADRO DE INTEGRANTES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8D0797BD-7CE7-C847-9339-4F14BB9ED1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pPr algn="r"/>
            <a:r>
              <a:rPr lang="pt-BR" dirty="0"/>
              <a:t>ANÁLISE RH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B2232CC-1ACB-0C4D-B4C3-35562C15C15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38198" y="1523560"/>
            <a:ext cx="5106987" cy="3846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Análise por Departamento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FC5177C-938C-294B-A683-694E5E1F6992}"/>
              </a:ext>
            </a:extLst>
          </p:cNvPr>
          <p:cNvSpPr txBox="1"/>
          <p:nvPr/>
        </p:nvSpPr>
        <p:spPr>
          <a:xfrm>
            <a:off x="11010321" y="61804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B13BDD03-17C8-CF43-A2C2-C1EB0F22571E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211888" y="1524000"/>
            <a:ext cx="5108575" cy="3841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pt-BR" dirty="0"/>
              <a:t>VISÃO GERAL</a:t>
            </a:r>
          </a:p>
        </p:txBody>
      </p:sp>
      <p:sp>
        <p:nvSpPr>
          <p:cNvPr id="29" name="Espaço Reservado para Conteúdo 3">
            <a:extLst>
              <a:ext uri="{FF2B5EF4-FFF2-40B4-BE49-F238E27FC236}">
                <a16:creationId xmlns:a16="http://schemas.microsoft.com/office/drawing/2014/main" id="{0F703449-7AEB-364C-B647-8A2762A247A6}"/>
              </a:ext>
            </a:extLst>
          </p:cNvPr>
          <p:cNvSpPr txBox="1">
            <a:spLocks/>
          </p:cNvSpPr>
          <p:nvPr/>
        </p:nvSpPr>
        <p:spPr>
          <a:xfrm>
            <a:off x="7037273" y="2370068"/>
            <a:ext cx="4309661" cy="3084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pt-BR" sz="1600" b="1" dirty="0"/>
          </a:p>
        </p:txBody>
      </p:sp>
      <p:sp>
        <p:nvSpPr>
          <p:cNvPr id="30" name="Espaço Reservado para Conteúdo 3">
            <a:extLst>
              <a:ext uri="{FF2B5EF4-FFF2-40B4-BE49-F238E27FC236}">
                <a16:creationId xmlns:a16="http://schemas.microsoft.com/office/drawing/2014/main" id="{5420E127-4648-1341-90EE-DFF15FFF1B3A}"/>
              </a:ext>
            </a:extLst>
          </p:cNvPr>
          <p:cNvSpPr txBox="1">
            <a:spLocks/>
          </p:cNvSpPr>
          <p:nvPr/>
        </p:nvSpPr>
        <p:spPr>
          <a:xfrm>
            <a:off x="6986908" y="2186375"/>
            <a:ext cx="4519347" cy="8287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1600" dirty="0"/>
              <a:t>O custo de </a:t>
            </a:r>
            <a:r>
              <a:rPr lang="pt-BR" sz="1600" b="1" dirty="0"/>
              <a:t>Folha Mensal </a:t>
            </a:r>
            <a:r>
              <a:rPr lang="pt-BR" sz="1600" dirty="0"/>
              <a:t>da empresa é de aproximadamente </a:t>
            </a:r>
            <a:r>
              <a:rPr lang="pt-BR" sz="1600" b="1" dirty="0"/>
              <a:t>R$ 1,4 MM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C3DA9CB-C169-4F4B-8C1D-8A707BB668F0}"/>
              </a:ext>
            </a:extLst>
          </p:cNvPr>
          <p:cNvSpPr/>
          <p:nvPr/>
        </p:nvSpPr>
        <p:spPr>
          <a:xfrm>
            <a:off x="6211888" y="2110259"/>
            <a:ext cx="675861" cy="6758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3" name="Gráfico 32" descr="Dólar com preenchimento sólido">
            <a:extLst>
              <a:ext uri="{FF2B5EF4-FFF2-40B4-BE49-F238E27FC236}">
                <a16:creationId xmlns:a16="http://schemas.microsoft.com/office/drawing/2014/main" id="{88322BED-5541-A64F-9E92-B76DDD1576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36912" y="2235505"/>
            <a:ext cx="425812" cy="425812"/>
          </a:xfrm>
          <a:prstGeom prst="rect">
            <a:avLst/>
          </a:prstGeom>
        </p:spPr>
      </p:pic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02752A11-4D21-B3C1-A792-735C6DF342E1}"/>
              </a:ext>
            </a:extLst>
          </p:cNvPr>
          <p:cNvSpPr txBox="1">
            <a:spLocks/>
          </p:cNvSpPr>
          <p:nvPr/>
        </p:nvSpPr>
        <p:spPr>
          <a:xfrm>
            <a:off x="7012773" y="3091193"/>
            <a:ext cx="4796789" cy="10063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1600" dirty="0"/>
              <a:t>Atualmente o quadro de funcionários é composto por </a:t>
            </a:r>
            <a:r>
              <a:rPr lang="pt-BR" sz="1600" b="1" dirty="0"/>
              <a:t>57% de Mulheres</a:t>
            </a:r>
            <a:r>
              <a:rPr lang="pt-BR" sz="1600" dirty="0"/>
              <a:t> e </a:t>
            </a:r>
            <a:r>
              <a:rPr lang="pt-BR" sz="1600" b="1" dirty="0"/>
              <a:t>43% de Homens.</a:t>
            </a:r>
          </a:p>
        </p:txBody>
      </p:sp>
      <p:sp>
        <p:nvSpPr>
          <p:cNvPr id="15" name="Oval 30">
            <a:extLst>
              <a:ext uri="{FF2B5EF4-FFF2-40B4-BE49-F238E27FC236}">
                <a16:creationId xmlns:a16="http://schemas.microsoft.com/office/drawing/2014/main" id="{BD7C55B7-0753-222E-A0F8-A2A838C67FA6}"/>
              </a:ext>
            </a:extLst>
          </p:cNvPr>
          <p:cNvSpPr/>
          <p:nvPr/>
        </p:nvSpPr>
        <p:spPr>
          <a:xfrm>
            <a:off x="6211888" y="3015078"/>
            <a:ext cx="675861" cy="6758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Gráfico 18" descr="Usuários estrutura de tópicos">
            <a:extLst>
              <a:ext uri="{FF2B5EF4-FFF2-40B4-BE49-F238E27FC236}">
                <a16:creationId xmlns:a16="http://schemas.microsoft.com/office/drawing/2014/main" id="{293DBB3D-554B-A25C-8A0A-D13D061054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70754" y="3055696"/>
            <a:ext cx="558127" cy="558127"/>
          </a:xfrm>
          <a:prstGeom prst="rect">
            <a:avLst/>
          </a:prstGeom>
        </p:spPr>
      </p:pic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DCF20D53-CC72-5AB7-EFF6-6BC2AEF670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9021564"/>
              </p:ext>
            </p:extLst>
          </p:nvPr>
        </p:nvGraphicFramePr>
        <p:xfrm>
          <a:off x="838197" y="2126094"/>
          <a:ext cx="5106987" cy="1816179"/>
        </p:xfrm>
        <a:graphic>
          <a:graphicData uri="http://schemas.openxmlformats.org/drawingml/2006/table">
            <a:tbl>
              <a:tblPr/>
              <a:tblGrid>
                <a:gridCol w="2191362">
                  <a:extLst>
                    <a:ext uri="{9D8B030D-6E8A-4147-A177-3AD203B41FA5}">
                      <a16:colId xmlns:a16="http://schemas.microsoft.com/office/drawing/2014/main" val="1808019236"/>
                    </a:ext>
                  </a:extLst>
                </a:gridCol>
                <a:gridCol w="1671377">
                  <a:extLst>
                    <a:ext uri="{9D8B030D-6E8A-4147-A177-3AD203B41FA5}">
                      <a16:colId xmlns:a16="http://schemas.microsoft.com/office/drawing/2014/main" val="4119190454"/>
                    </a:ext>
                  </a:extLst>
                </a:gridCol>
                <a:gridCol w="1244248">
                  <a:extLst>
                    <a:ext uri="{9D8B030D-6E8A-4147-A177-3AD203B41FA5}">
                      <a16:colId xmlns:a16="http://schemas.microsoft.com/office/drawing/2014/main" val="4273568650"/>
                    </a:ext>
                  </a:extLst>
                </a:gridCol>
              </a:tblGrid>
              <a:tr h="300609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Departamento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81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Qtde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81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81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735089"/>
                  </a:ext>
                </a:extLst>
              </a:tr>
              <a:tr h="30060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Produção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125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60,4%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070016"/>
                  </a:ext>
                </a:extLst>
              </a:tr>
              <a:tr h="30060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Vendas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13,0%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1605298"/>
                  </a:ext>
                </a:extLst>
              </a:tr>
              <a:tr h="30060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Administrativo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3,9%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519840"/>
                  </a:ext>
                </a:extLst>
              </a:tr>
              <a:tr h="300609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22,7%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5985477"/>
                  </a:ext>
                </a:extLst>
              </a:tr>
              <a:tr h="31313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207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100,0%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6019991"/>
                  </a:ext>
                </a:extLst>
              </a:tr>
            </a:tbl>
          </a:graphicData>
        </a:graphic>
      </p:graphicFrame>
      <p:graphicFrame>
        <p:nvGraphicFramePr>
          <p:cNvPr id="8" name="Gráfico 7">
            <a:extLst>
              <a:ext uri="{FF2B5EF4-FFF2-40B4-BE49-F238E27FC236}">
                <a16:creationId xmlns:a16="http://schemas.microsoft.com/office/drawing/2014/main" id="{2D4322F4-638C-C04A-80DD-2A4807432E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6156437"/>
              </p:ext>
            </p:extLst>
          </p:nvPr>
        </p:nvGraphicFramePr>
        <p:xfrm>
          <a:off x="6745290" y="3977743"/>
          <a:ext cx="4197900" cy="22675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93222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B3D0934C-25C9-EA4A-8996-17B5D1D2A7E8}"/>
              </a:ext>
            </a:extLst>
          </p:cNvPr>
          <p:cNvSpPr/>
          <p:nvPr/>
        </p:nvSpPr>
        <p:spPr>
          <a:xfrm>
            <a:off x="838200" y="1506071"/>
            <a:ext cx="5107521" cy="4303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b="1" i="0" dirty="0">
              <a:solidFill>
                <a:srgbClr val="FFFFFF"/>
              </a:solidFill>
              <a:latin typeface="Montserrat SemiBold" pitchFamily="2" charset="77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2EABFA6-7984-7148-A629-75DA72BC4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Análise Funcionários Ativos</a:t>
            </a:r>
            <a:endParaRPr lang="pt-BR" sz="3200" b="0" dirty="0">
              <a:latin typeface="Montserrat ExtraLight" pitchFamily="2" charset="77"/>
            </a:endParaRP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91BE34D-2F07-5846-99B2-CBB78A2FBA0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pt-BR" dirty="0"/>
              <a:t>QUADRO DE INTEGRANTES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8D0797BD-7CE7-C847-9339-4F14BB9ED1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pPr algn="r"/>
            <a:r>
              <a:rPr lang="pt-BR" dirty="0"/>
              <a:t>ANÁLISE RH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B2232CC-1ACB-0C4D-B4C3-35562C15C15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38198" y="1523560"/>
            <a:ext cx="5106987" cy="3846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Performance e Satisfação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FC5177C-938C-294B-A683-694E5E1F6992}"/>
              </a:ext>
            </a:extLst>
          </p:cNvPr>
          <p:cNvSpPr txBox="1"/>
          <p:nvPr/>
        </p:nvSpPr>
        <p:spPr>
          <a:xfrm>
            <a:off x="11010321" y="61804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2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B13BDD03-17C8-CF43-A2C2-C1EB0F22571E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211888" y="1524000"/>
            <a:ext cx="5108575" cy="3841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pt-BR" dirty="0"/>
              <a:t>VISÃO GERAL</a:t>
            </a:r>
          </a:p>
        </p:txBody>
      </p:sp>
      <p:sp>
        <p:nvSpPr>
          <p:cNvPr id="29" name="Espaço Reservado para Conteúdo 3">
            <a:extLst>
              <a:ext uri="{FF2B5EF4-FFF2-40B4-BE49-F238E27FC236}">
                <a16:creationId xmlns:a16="http://schemas.microsoft.com/office/drawing/2014/main" id="{0F703449-7AEB-364C-B647-8A2762A247A6}"/>
              </a:ext>
            </a:extLst>
          </p:cNvPr>
          <p:cNvSpPr txBox="1">
            <a:spLocks/>
          </p:cNvSpPr>
          <p:nvPr/>
        </p:nvSpPr>
        <p:spPr>
          <a:xfrm>
            <a:off x="7037273" y="2370068"/>
            <a:ext cx="4309661" cy="3084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pt-BR" sz="1600" b="1" dirty="0"/>
          </a:p>
        </p:txBody>
      </p:sp>
      <p:sp>
        <p:nvSpPr>
          <p:cNvPr id="30" name="Espaço Reservado para Conteúdo 3">
            <a:extLst>
              <a:ext uri="{FF2B5EF4-FFF2-40B4-BE49-F238E27FC236}">
                <a16:creationId xmlns:a16="http://schemas.microsoft.com/office/drawing/2014/main" id="{5420E127-4648-1341-90EE-DFF15FFF1B3A}"/>
              </a:ext>
            </a:extLst>
          </p:cNvPr>
          <p:cNvSpPr txBox="1">
            <a:spLocks/>
          </p:cNvSpPr>
          <p:nvPr/>
        </p:nvSpPr>
        <p:spPr>
          <a:xfrm>
            <a:off x="6986908" y="2186375"/>
            <a:ext cx="4519347" cy="10571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1600" dirty="0"/>
              <a:t>Apenas </a:t>
            </a:r>
            <a:r>
              <a:rPr lang="pt-BR" sz="1600" b="1" dirty="0"/>
              <a:t>7,7% </a:t>
            </a:r>
            <a:r>
              <a:rPr lang="pt-BR" sz="1600" dirty="0"/>
              <a:t>dos integrantes ficaram </a:t>
            </a:r>
            <a:r>
              <a:rPr lang="pt-BR" sz="1600" b="1" dirty="0"/>
              <a:t>abaixo do esperado </a:t>
            </a:r>
            <a:r>
              <a:rPr lang="pt-BR" sz="1600" dirty="0"/>
              <a:t>na última avaliação de performance.</a:t>
            </a:r>
            <a:endParaRPr lang="pt-BR" sz="1600" b="1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C3DA9CB-C169-4F4B-8C1D-8A707BB668F0}"/>
              </a:ext>
            </a:extLst>
          </p:cNvPr>
          <p:cNvSpPr/>
          <p:nvPr/>
        </p:nvSpPr>
        <p:spPr>
          <a:xfrm>
            <a:off x="6211888" y="2110259"/>
            <a:ext cx="675861" cy="6758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02752A11-4D21-B3C1-A792-735C6DF342E1}"/>
              </a:ext>
            </a:extLst>
          </p:cNvPr>
          <p:cNvSpPr txBox="1">
            <a:spLocks/>
          </p:cNvSpPr>
          <p:nvPr/>
        </p:nvSpPr>
        <p:spPr>
          <a:xfrm>
            <a:off x="7012773" y="3091194"/>
            <a:ext cx="4341027" cy="828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pt-BR" sz="1600" dirty="0"/>
          </a:p>
        </p:txBody>
      </p:sp>
      <p:sp>
        <p:nvSpPr>
          <p:cNvPr id="15" name="Oval 30">
            <a:extLst>
              <a:ext uri="{FF2B5EF4-FFF2-40B4-BE49-F238E27FC236}">
                <a16:creationId xmlns:a16="http://schemas.microsoft.com/office/drawing/2014/main" id="{BD7C55B7-0753-222E-A0F8-A2A838C67FA6}"/>
              </a:ext>
            </a:extLst>
          </p:cNvPr>
          <p:cNvSpPr/>
          <p:nvPr/>
        </p:nvSpPr>
        <p:spPr>
          <a:xfrm>
            <a:off x="6211888" y="3015078"/>
            <a:ext cx="675861" cy="6758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Gráfico 18" descr="Usuários estrutura de tópicos">
            <a:extLst>
              <a:ext uri="{FF2B5EF4-FFF2-40B4-BE49-F238E27FC236}">
                <a16:creationId xmlns:a16="http://schemas.microsoft.com/office/drawing/2014/main" id="{293DBB3D-554B-A25C-8A0A-D13D061054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70754" y="2156193"/>
            <a:ext cx="558127" cy="558127"/>
          </a:xfrm>
          <a:prstGeom prst="rect">
            <a:avLst/>
          </a:prstGeom>
        </p:spPr>
      </p:pic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1FEB108E-3F74-7F61-C7F3-12A600CDDC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409439"/>
              </p:ext>
            </p:extLst>
          </p:nvPr>
        </p:nvGraphicFramePr>
        <p:xfrm>
          <a:off x="838199" y="2172627"/>
          <a:ext cx="5106985" cy="1415962"/>
        </p:xfrm>
        <a:graphic>
          <a:graphicData uri="http://schemas.openxmlformats.org/drawingml/2006/table">
            <a:tbl>
              <a:tblPr/>
              <a:tblGrid>
                <a:gridCol w="2191361">
                  <a:extLst>
                    <a:ext uri="{9D8B030D-6E8A-4147-A177-3AD203B41FA5}">
                      <a16:colId xmlns:a16="http://schemas.microsoft.com/office/drawing/2014/main" val="1616544076"/>
                    </a:ext>
                  </a:extLst>
                </a:gridCol>
                <a:gridCol w="1671377">
                  <a:extLst>
                    <a:ext uri="{9D8B030D-6E8A-4147-A177-3AD203B41FA5}">
                      <a16:colId xmlns:a16="http://schemas.microsoft.com/office/drawing/2014/main" val="942395609"/>
                    </a:ext>
                  </a:extLst>
                </a:gridCol>
                <a:gridCol w="1244247">
                  <a:extLst>
                    <a:ext uri="{9D8B030D-6E8A-4147-A177-3AD203B41FA5}">
                      <a16:colId xmlns:a16="http://schemas.microsoft.com/office/drawing/2014/main" val="1949611944"/>
                    </a:ext>
                  </a:extLst>
                </a:gridCol>
              </a:tblGrid>
              <a:tr h="28085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Análise de Performance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81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Total Ativos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818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81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4154332"/>
                  </a:ext>
                </a:extLst>
              </a:tr>
              <a:tr h="28085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Acima do Esperado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14,0%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5244573"/>
                  </a:ext>
                </a:extLst>
              </a:tr>
              <a:tr h="28085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Dentro do Esperado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162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78,3%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26100"/>
                  </a:ext>
                </a:extLst>
              </a:tr>
              <a:tr h="28085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Abaixo do esperado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7,7%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8102933"/>
                  </a:ext>
                </a:extLst>
              </a:tr>
              <a:tr h="29255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207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100,0%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5756423"/>
                  </a:ext>
                </a:extLst>
              </a:tr>
            </a:tbl>
          </a:graphicData>
        </a:graphic>
      </p:graphicFrame>
      <p:graphicFrame>
        <p:nvGraphicFramePr>
          <p:cNvPr id="8" name="Gráfico 7">
            <a:extLst>
              <a:ext uri="{FF2B5EF4-FFF2-40B4-BE49-F238E27FC236}">
                <a16:creationId xmlns:a16="http://schemas.microsoft.com/office/drawing/2014/main" id="{8B5E25DA-0676-49FB-752D-64089742E2D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3415036"/>
              </p:ext>
            </p:extLst>
          </p:nvPr>
        </p:nvGraphicFramePr>
        <p:xfrm>
          <a:off x="6573433" y="3796378"/>
          <a:ext cx="4251047" cy="25353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48E0C152-500B-B770-58DF-4ABA0C434B76}"/>
              </a:ext>
            </a:extLst>
          </p:cNvPr>
          <p:cNvSpPr txBox="1">
            <a:spLocks/>
          </p:cNvSpPr>
          <p:nvPr/>
        </p:nvSpPr>
        <p:spPr>
          <a:xfrm>
            <a:off x="7012773" y="3076414"/>
            <a:ext cx="4519347" cy="10571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1600" dirty="0"/>
              <a:t>A </a:t>
            </a:r>
            <a:r>
              <a:rPr lang="pt-BR" sz="1600" b="1" dirty="0"/>
              <a:t>satisfação geral média </a:t>
            </a:r>
            <a:r>
              <a:rPr lang="pt-BR" sz="1600" dirty="0"/>
              <a:t>da empresa foi de </a:t>
            </a:r>
            <a:r>
              <a:rPr lang="pt-BR" sz="1600" b="1" dirty="0"/>
              <a:t>3,9</a:t>
            </a:r>
          </a:p>
        </p:txBody>
      </p:sp>
      <p:pic>
        <p:nvPicPr>
          <p:cNvPr id="12" name="Gráfico 11" descr="Contorno de rosto sorridente estrutura de tópicos">
            <a:extLst>
              <a:ext uri="{FF2B5EF4-FFF2-40B4-BE49-F238E27FC236}">
                <a16:creationId xmlns:a16="http://schemas.microsoft.com/office/drawing/2014/main" id="{1679BD7F-21C9-28B9-D819-7BA03744B2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45638" y="3053245"/>
            <a:ext cx="581238" cy="58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4370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>
            <a:extLst>
              <a:ext uri="{FF2B5EF4-FFF2-40B4-BE49-F238E27FC236}">
                <a16:creationId xmlns:a16="http://schemas.microsoft.com/office/drawing/2014/main" id="{B3D0934C-25C9-EA4A-8996-17B5D1D2A7E8}"/>
              </a:ext>
            </a:extLst>
          </p:cNvPr>
          <p:cNvSpPr/>
          <p:nvPr/>
        </p:nvSpPr>
        <p:spPr>
          <a:xfrm>
            <a:off x="838200" y="1506071"/>
            <a:ext cx="5107521" cy="4303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600" b="1" i="0" dirty="0">
              <a:solidFill>
                <a:srgbClr val="FFFFFF"/>
              </a:solidFill>
              <a:latin typeface="Montserrat SemiBold" pitchFamily="2" charset="77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2EABFA6-7984-7148-A629-75DA72BC4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Análise Desligamentos</a:t>
            </a:r>
            <a:endParaRPr lang="pt-BR" sz="3200" b="0" dirty="0">
              <a:latin typeface="Montserrat ExtraLight" pitchFamily="2" charset="77"/>
            </a:endParaRP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91BE34D-2F07-5846-99B2-CBB78A2FBA0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pt-BR" dirty="0"/>
              <a:t>QUADRO DE INTEGRANTES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8D0797BD-7CE7-C847-9339-4F14BB9ED1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pPr algn="r"/>
            <a:r>
              <a:rPr lang="pt-BR" dirty="0"/>
              <a:t>ANÁLISE RH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B2232CC-1ACB-0C4D-B4C3-35562C15C154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838198" y="1523560"/>
            <a:ext cx="5106987" cy="3846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Contratação vs Desligamentos 2016 - 2019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FC5177C-938C-294B-A683-694E5E1F6992}"/>
              </a:ext>
            </a:extLst>
          </p:cNvPr>
          <p:cNvSpPr txBox="1"/>
          <p:nvPr/>
        </p:nvSpPr>
        <p:spPr>
          <a:xfrm>
            <a:off x="11010321" y="61804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3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B13BDD03-17C8-CF43-A2C2-C1EB0F22571E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6211888" y="1524000"/>
            <a:ext cx="5108575" cy="3841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indent="0">
              <a:buNone/>
            </a:pPr>
            <a:r>
              <a:rPr lang="pt-BR" dirty="0"/>
              <a:t>VISÃO GERAL</a:t>
            </a:r>
          </a:p>
        </p:txBody>
      </p:sp>
      <p:sp>
        <p:nvSpPr>
          <p:cNvPr id="29" name="Espaço Reservado para Conteúdo 3">
            <a:extLst>
              <a:ext uri="{FF2B5EF4-FFF2-40B4-BE49-F238E27FC236}">
                <a16:creationId xmlns:a16="http://schemas.microsoft.com/office/drawing/2014/main" id="{0F703449-7AEB-364C-B647-8A2762A247A6}"/>
              </a:ext>
            </a:extLst>
          </p:cNvPr>
          <p:cNvSpPr txBox="1">
            <a:spLocks/>
          </p:cNvSpPr>
          <p:nvPr/>
        </p:nvSpPr>
        <p:spPr>
          <a:xfrm>
            <a:off x="7037273" y="2370068"/>
            <a:ext cx="4309661" cy="3084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pt-BR" sz="1600" b="1" dirty="0"/>
          </a:p>
        </p:txBody>
      </p:sp>
      <p:sp>
        <p:nvSpPr>
          <p:cNvPr id="30" name="Espaço Reservado para Conteúdo 3">
            <a:extLst>
              <a:ext uri="{FF2B5EF4-FFF2-40B4-BE49-F238E27FC236}">
                <a16:creationId xmlns:a16="http://schemas.microsoft.com/office/drawing/2014/main" id="{5420E127-4648-1341-90EE-DFF15FFF1B3A}"/>
              </a:ext>
            </a:extLst>
          </p:cNvPr>
          <p:cNvSpPr txBox="1">
            <a:spLocks/>
          </p:cNvSpPr>
          <p:nvPr/>
        </p:nvSpPr>
        <p:spPr>
          <a:xfrm>
            <a:off x="6986909" y="2186376"/>
            <a:ext cx="4497620" cy="8287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1600" dirty="0"/>
              <a:t>103 pessoas foram desligadas no período e desse total </a:t>
            </a:r>
            <a:r>
              <a:rPr lang="pt-BR" sz="1600" b="1" dirty="0"/>
              <a:t>77% solicitaram desligamento.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C3DA9CB-C169-4F4B-8C1D-8A707BB668F0}"/>
              </a:ext>
            </a:extLst>
          </p:cNvPr>
          <p:cNvSpPr/>
          <p:nvPr/>
        </p:nvSpPr>
        <p:spPr>
          <a:xfrm>
            <a:off x="6211888" y="2110259"/>
            <a:ext cx="675861" cy="6758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02752A11-4D21-B3C1-A792-735C6DF342E1}"/>
              </a:ext>
            </a:extLst>
          </p:cNvPr>
          <p:cNvSpPr txBox="1">
            <a:spLocks/>
          </p:cNvSpPr>
          <p:nvPr/>
        </p:nvSpPr>
        <p:spPr>
          <a:xfrm>
            <a:off x="7012773" y="3091193"/>
            <a:ext cx="4719152" cy="9116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1600" dirty="0"/>
              <a:t>O principal </a:t>
            </a:r>
            <a:r>
              <a:rPr lang="pt-BR" sz="1600" b="1" dirty="0"/>
              <a:t>motivo de saída </a:t>
            </a:r>
            <a:r>
              <a:rPr lang="pt-BR" sz="1600" dirty="0"/>
              <a:t>foi a “</a:t>
            </a:r>
            <a:r>
              <a:rPr lang="pt-BR" sz="1600" b="1" dirty="0"/>
              <a:t>Infelicidade</a:t>
            </a:r>
            <a:r>
              <a:rPr lang="pt-BR" sz="1600" dirty="0"/>
              <a:t>” por parte dos integrantes.</a:t>
            </a:r>
          </a:p>
        </p:txBody>
      </p:sp>
      <p:sp>
        <p:nvSpPr>
          <p:cNvPr id="15" name="Oval 30">
            <a:extLst>
              <a:ext uri="{FF2B5EF4-FFF2-40B4-BE49-F238E27FC236}">
                <a16:creationId xmlns:a16="http://schemas.microsoft.com/office/drawing/2014/main" id="{BD7C55B7-0753-222E-A0F8-A2A838C67FA6}"/>
              </a:ext>
            </a:extLst>
          </p:cNvPr>
          <p:cNvSpPr/>
          <p:nvPr/>
        </p:nvSpPr>
        <p:spPr>
          <a:xfrm>
            <a:off x="6211888" y="3015078"/>
            <a:ext cx="675861" cy="6758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9" name="Gráfico 18" descr="Usuários estrutura de tópicos">
            <a:extLst>
              <a:ext uri="{FF2B5EF4-FFF2-40B4-BE49-F238E27FC236}">
                <a16:creationId xmlns:a16="http://schemas.microsoft.com/office/drawing/2014/main" id="{293DBB3D-554B-A25C-8A0A-D13D061054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70754" y="2156193"/>
            <a:ext cx="558127" cy="558127"/>
          </a:xfrm>
          <a:prstGeom prst="rect">
            <a:avLst/>
          </a:prstGeom>
        </p:spPr>
      </p:pic>
      <p:pic>
        <p:nvPicPr>
          <p:cNvPr id="22" name="Gráfico 21" descr="Contorno de rosto sorridente estrutura de tópicos">
            <a:extLst>
              <a:ext uri="{FF2B5EF4-FFF2-40B4-BE49-F238E27FC236}">
                <a16:creationId xmlns:a16="http://schemas.microsoft.com/office/drawing/2014/main" id="{C665984A-D635-5B4D-12EB-0D1DECB5F9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327453" y="3113020"/>
            <a:ext cx="444727" cy="444727"/>
          </a:xfrm>
          <a:prstGeom prst="rect">
            <a:avLst/>
          </a:prstGeom>
        </p:spPr>
      </p:pic>
      <p:graphicFrame>
        <p:nvGraphicFramePr>
          <p:cNvPr id="9" name="Tabela 8">
            <a:extLst>
              <a:ext uri="{FF2B5EF4-FFF2-40B4-BE49-F238E27FC236}">
                <a16:creationId xmlns:a16="http://schemas.microsoft.com/office/drawing/2014/main" id="{21A04C10-D106-9AC6-7AA6-84429ACA2B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4313008"/>
              </p:ext>
            </p:extLst>
          </p:nvPr>
        </p:nvGraphicFramePr>
        <p:xfrm>
          <a:off x="7037273" y="4002828"/>
          <a:ext cx="3794187" cy="1945668"/>
        </p:xfrm>
        <a:graphic>
          <a:graphicData uri="http://schemas.openxmlformats.org/drawingml/2006/table">
            <a:tbl>
              <a:tblPr/>
              <a:tblGrid>
                <a:gridCol w="1628051">
                  <a:extLst>
                    <a:ext uri="{9D8B030D-6E8A-4147-A177-3AD203B41FA5}">
                      <a16:colId xmlns:a16="http://schemas.microsoft.com/office/drawing/2014/main" val="2273276537"/>
                    </a:ext>
                  </a:extLst>
                </a:gridCol>
                <a:gridCol w="1241734">
                  <a:extLst>
                    <a:ext uri="{9D8B030D-6E8A-4147-A177-3AD203B41FA5}">
                      <a16:colId xmlns:a16="http://schemas.microsoft.com/office/drawing/2014/main" val="244158848"/>
                    </a:ext>
                  </a:extLst>
                </a:gridCol>
                <a:gridCol w="924402">
                  <a:extLst>
                    <a:ext uri="{9D8B030D-6E8A-4147-A177-3AD203B41FA5}">
                      <a16:colId xmlns:a16="http://schemas.microsoft.com/office/drawing/2014/main" val="3914135782"/>
                    </a:ext>
                  </a:extLst>
                </a:gridCol>
              </a:tblGrid>
              <a:tr h="223127">
                <a:tc>
                  <a:txBody>
                    <a:bodyPr/>
                    <a:lstStyle/>
                    <a:p>
                      <a:pPr algn="l" fontAlgn="ctr"/>
                      <a:r>
                        <a:rPr lang="pt-B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Motivo Saída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22B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Qtde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22B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2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%</a:t>
                      </a:r>
                    </a:p>
                  </a:txBody>
                  <a:tcPr marL="7620" marR="7620" marT="762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22B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9712694"/>
                  </a:ext>
                </a:extLst>
              </a:tr>
              <a:tr h="214202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Performance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641435"/>
                  </a:ext>
                </a:extLst>
              </a:tr>
              <a:tr h="214202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Mudança de Carreira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5715"/>
                  </a:ext>
                </a:extLst>
              </a:tr>
              <a:tr h="214202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Abandono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8261976"/>
                  </a:ext>
                </a:extLst>
              </a:tr>
              <a:tr h="214202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Infeliz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7213425"/>
                  </a:ext>
                </a:extLst>
              </a:tr>
              <a:tr h="214202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Excesso de Faltas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0909404"/>
                  </a:ext>
                </a:extLst>
              </a:tr>
              <a:tr h="214202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Proposta do Concorrente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2073114"/>
                  </a:ext>
                </a:extLst>
              </a:tr>
              <a:tr h="214202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Mal comportamento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378847"/>
                  </a:ext>
                </a:extLst>
              </a:tr>
              <a:tr h="223127">
                <a:tc>
                  <a:txBody>
                    <a:bodyPr/>
                    <a:lstStyle/>
                    <a:p>
                      <a:pPr algn="l" fontAlgn="b"/>
                      <a:r>
                        <a:rPr lang="pt-B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173732"/>
                  </a:ext>
                </a:extLst>
              </a:tr>
            </a:tbl>
          </a:graphicData>
        </a:graphic>
      </p:graphicFrame>
      <p:graphicFrame>
        <p:nvGraphicFramePr>
          <p:cNvPr id="10" name="Gráfico 9">
            <a:extLst>
              <a:ext uri="{FF2B5EF4-FFF2-40B4-BE49-F238E27FC236}">
                <a16:creationId xmlns:a16="http://schemas.microsoft.com/office/drawing/2014/main" id="{448D5345-4C4D-4C64-A134-2B9B387D0AE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5539618"/>
              </p:ext>
            </p:extLst>
          </p:nvPr>
        </p:nvGraphicFramePr>
        <p:xfrm>
          <a:off x="707471" y="2177365"/>
          <a:ext cx="5246370" cy="270129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95268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91BE34D-2F07-5846-99B2-CBB78A2FBA04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pt-BR" dirty="0"/>
              <a:t>ANÁLISE DE RESULTADOS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8D0797BD-7CE7-C847-9339-4F14BB9ED1B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pPr algn="r"/>
            <a:r>
              <a:rPr lang="pt-BR" dirty="0"/>
              <a:t>ESTRATÉGIAS PARA 2020</a:t>
            </a:r>
          </a:p>
        </p:txBody>
      </p:sp>
      <p:sp>
        <p:nvSpPr>
          <p:cNvPr id="29" name="Espaço Reservado para Conteúdo 3">
            <a:extLst>
              <a:ext uri="{FF2B5EF4-FFF2-40B4-BE49-F238E27FC236}">
                <a16:creationId xmlns:a16="http://schemas.microsoft.com/office/drawing/2014/main" id="{0F703449-7AEB-364C-B647-8A2762A247A6}"/>
              </a:ext>
            </a:extLst>
          </p:cNvPr>
          <p:cNvSpPr txBox="1">
            <a:spLocks/>
          </p:cNvSpPr>
          <p:nvPr/>
        </p:nvSpPr>
        <p:spPr>
          <a:xfrm>
            <a:off x="6693794" y="3263960"/>
            <a:ext cx="4309661" cy="30847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Montserrat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pt-BR" sz="1600" b="1" dirty="0"/>
          </a:p>
        </p:txBody>
      </p:sp>
      <p:sp>
        <p:nvSpPr>
          <p:cNvPr id="11" name="AutoShape 3" descr="FATURAMENTO POR TIPOS DE CLIENTES">
            <a:extLst>
              <a:ext uri="{FF2B5EF4-FFF2-40B4-BE49-F238E27FC236}">
                <a16:creationId xmlns:a16="http://schemas.microsoft.com/office/drawing/2014/main" id="{0B92174C-19B7-F949-A6B9-A796A2114CB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838200" y="336073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6579E0CB-6CA2-824C-8E14-F89D4CF1DAA1}"/>
              </a:ext>
            </a:extLst>
          </p:cNvPr>
          <p:cNvSpPr/>
          <p:nvPr/>
        </p:nvSpPr>
        <p:spPr>
          <a:xfrm>
            <a:off x="838198" y="1471222"/>
            <a:ext cx="3429002" cy="4303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i="0" dirty="0">
                <a:solidFill>
                  <a:srgbClr val="FFFFFF"/>
                </a:solidFill>
                <a:latin typeface="Montserrat SemiBold" pitchFamily="2" charset="77"/>
              </a:rPr>
              <a:t>Quem Solicitou Desligamento</a:t>
            </a:r>
          </a:p>
        </p:txBody>
      </p:sp>
      <p:grpSp>
        <p:nvGrpSpPr>
          <p:cNvPr id="45" name="Agrupar 44">
            <a:extLst>
              <a:ext uri="{FF2B5EF4-FFF2-40B4-BE49-F238E27FC236}">
                <a16:creationId xmlns:a16="http://schemas.microsoft.com/office/drawing/2014/main" id="{620436C5-D616-4844-A192-2FC7C479F5DD}"/>
              </a:ext>
            </a:extLst>
          </p:cNvPr>
          <p:cNvGrpSpPr/>
          <p:nvPr/>
        </p:nvGrpSpPr>
        <p:grpSpPr>
          <a:xfrm>
            <a:off x="7633448" y="1686375"/>
            <a:ext cx="3429001" cy="2251093"/>
            <a:chOff x="7914487" y="1415050"/>
            <a:chExt cx="2912622" cy="1836864"/>
          </a:xfrm>
        </p:grpSpPr>
        <p:sp>
          <p:nvSpPr>
            <p:cNvPr id="46" name="Retângulo Arredondado 45">
              <a:extLst>
                <a:ext uri="{FF2B5EF4-FFF2-40B4-BE49-F238E27FC236}">
                  <a16:creationId xmlns:a16="http://schemas.microsoft.com/office/drawing/2014/main" id="{BADDBD43-45FA-4F44-B233-AC7458A53440}"/>
                </a:ext>
              </a:extLst>
            </p:cNvPr>
            <p:cNvSpPr/>
            <p:nvPr/>
          </p:nvSpPr>
          <p:spPr>
            <a:xfrm rot="5400000">
              <a:off x="8452366" y="877171"/>
              <a:ext cx="1836864" cy="2912622"/>
            </a:xfrm>
            <a:prstGeom prst="roundRect">
              <a:avLst>
                <a:gd name="adj" fmla="val 5901"/>
              </a:avLst>
            </a:prstGeom>
            <a:solidFill>
              <a:srgbClr val="FFFFFF"/>
            </a:solidFill>
            <a:ln>
              <a:noFill/>
            </a:ln>
            <a:effectLst>
              <a:outerShdw blurRad="177800" dist="381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7" name="Título 1">
              <a:extLst>
                <a:ext uri="{FF2B5EF4-FFF2-40B4-BE49-F238E27FC236}">
                  <a16:creationId xmlns:a16="http://schemas.microsoft.com/office/drawing/2014/main" id="{51F6299E-B955-2643-9053-FAA1C6BFFFF7}"/>
                </a:ext>
              </a:extLst>
            </p:cNvPr>
            <p:cNvSpPr txBox="1">
              <a:spLocks/>
            </p:cNvSpPr>
            <p:nvPr/>
          </p:nvSpPr>
          <p:spPr>
            <a:xfrm>
              <a:off x="7914487" y="1471898"/>
              <a:ext cx="2906790" cy="780605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tx1"/>
                  </a:solidFill>
                  <a:latin typeface="Montserrat ExtraBold" pitchFamily="2" charset="77"/>
                  <a:ea typeface="+mj-ea"/>
                  <a:cs typeface="+mj-cs"/>
                </a:defRPr>
              </a:lvl1pPr>
            </a:lstStyle>
            <a:p>
              <a:pPr algn="ctr"/>
              <a:r>
                <a:rPr lang="pt-BR" sz="1400" dirty="0">
                  <a:latin typeface="Montserrat" panose="00000500000000000000" pitchFamily="2" charset="0"/>
                </a:rPr>
                <a:t>87% dos funcionários </a:t>
              </a:r>
              <a:r>
                <a:rPr lang="pt-BR" sz="1400" b="0" dirty="0">
                  <a:latin typeface="Montserrat" panose="00000500000000000000" pitchFamily="2" charset="0"/>
                </a:rPr>
                <a:t>que solicitaram desligamento pertencem ao Departamento de Produção.</a:t>
              </a:r>
            </a:p>
          </p:txBody>
        </p:sp>
        <p:sp>
          <p:nvSpPr>
            <p:cNvPr id="48" name="Título 1">
              <a:extLst>
                <a:ext uri="{FF2B5EF4-FFF2-40B4-BE49-F238E27FC236}">
                  <a16:creationId xmlns:a16="http://schemas.microsoft.com/office/drawing/2014/main" id="{69274833-8B68-9D43-9A03-6D6CA1AC770E}"/>
                </a:ext>
              </a:extLst>
            </p:cNvPr>
            <p:cNvSpPr txBox="1">
              <a:spLocks/>
            </p:cNvSpPr>
            <p:nvPr/>
          </p:nvSpPr>
          <p:spPr>
            <a:xfrm>
              <a:off x="7958765" y="2259218"/>
              <a:ext cx="2868344" cy="992696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3600" b="1" i="0" kern="1200">
                  <a:solidFill>
                    <a:schemeClr val="accent1"/>
                  </a:solidFill>
                  <a:latin typeface="Montserrat ExtraBold" pitchFamily="2" charset="77"/>
                  <a:ea typeface="+mj-ea"/>
                  <a:cs typeface="+mj-cs"/>
                </a:defRPr>
              </a:lvl1pPr>
            </a:lstStyle>
            <a:p>
              <a:pPr algn="ctr"/>
              <a:r>
                <a:rPr lang="pt-BR" sz="1600" i="0" kern="1200" dirty="0">
                  <a:solidFill>
                    <a:schemeClr val="tx1"/>
                  </a:solidFill>
                  <a:latin typeface="Montserrat" pitchFamily="2" charset="77"/>
                  <a:ea typeface="+mj-ea"/>
                  <a:cs typeface="+mj-cs"/>
                </a:rPr>
                <a:t>+ de 50% </a:t>
              </a:r>
              <a:r>
                <a:rPr lang="pt-BR" sz="1600" b="0" i="0" kern="1200" dirty="0">
                  <a:solidFill>
                    <a:schemeClr val="tx1"/>
                  </a:solidFill>
                  <a:latin typeface="Montserrat" pitchFamily="2" charset="77"/>
                  <a:ea typeface="+mj-ea"/>
                  <a:cs typeface="+mj-cs"/>
                </a:rPr>
                <a:t>alegaram que estavam </a:t>
              </a:r>
              <a:r>
                <a:rPr lang="pt-BR" sz="1600" i="0" kern="1200" dirty="0">
                  <a:solidFill>
                    <a:schemeClr val="tx1"/>
                  </a:solidFill>
                  <a:latin typeface="Montserrat" pitchFamily="2" charset="77"/>
                  <a:ea typeface="+mj-ea"/>
                  <a:cs typeface="+mj-cs"/>
                </a:rPr>
                <a:t>infelizes</a:t>
              </a:r>
              <a:r>
                <a:rPr lang="pt-BR" sz="1600" b="0" i="0" kern="1200" dirty="0">
                  <a:solidFill>
                    <a:schemeClr val="tx1"/>
                  </a:solidFill>
                  <a:latin typeface="Montserrat" pitchFamily="2" charset="77"/>
                  <a:ea typeface="+mj-ea"/>
                  <a:cs typeface="+mj-cs"/>
                </a:rPr>
                <a:t> no momento da demissão.</a:t>
              </a:r>
            </a:p>
          </p:txBody>
        </p:sp>
        <p:cxnSp>
          <p:nvCxnSpPr>
            <p:cNvPr id="49" name="Conector Reto 48">
              <a:extLst>
                <a:ext uri="{FF2B5EF4-FFF2-40B4-BE49-F238E27FC236}">
                  <a16:creationId xmlns:a16="http://schemas.microsoft.com/office/drawing/2014/main" id="{98479FF1-7CF1-A44F-AE29-3B0C13C2ED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94960" y="2286427"/>
              <a:ext cx="951677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B86CAC82-2B0A-AE4F-98EC-F5FCBB1162B3}"/>
              </a:ext>
            </a:extLst>
          </p:cNvPr>
          <p:cNvSpPr txBox="1"/>
          <p:nvPr/>
        </p:nvSpPr>
        <p:spPr>
          <a:xfrm>
            <a:off x="11010321" y="61804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4</a:t>
            </a:r>
          </a:p>
        </p:txBody>
      </p:sp>
      <p:sp>
        <p:nvSpPr>
          <p:cNvPr id="12" name="Título 11">
            <a:extLst>
              <a:ext uri="{FF2B5EF4-FFF2-40B4-BE49-F238E27FC236}">
                <a16:creationId xmlns:a16="http://schemas.microsoft.com/office/drawing/2014/main" id="{56300E28-8FFE-118B-CE0E-8F574EB92B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/>
              <a:t>Análise Desligamentos</a:t>
            </a:r>
            <a:endParaRPr lang="en-US" dirty="0"/>
          </a:p>
        </p:txBody>
      </p:sp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6F47C748-13A4-8060-F54B-8D79A73395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12641"/>
              </p:ext>
            </p:extLst>
          </p:nvPr>
        </p:nvGraphicFramePr>
        <p:xfrm>
          <a:off x="838198" y="2434520"/>
          <a:ext cx="5107051" cy="1381595"/>
        </p:xfrm>
        <a:graphic>
          <a:graphicData uri="http://schemas.openxmlformats.org/drawingml/2006/table">
            <a:tbl>
              <a:tblPr/>
              <a:tblGrid>
                <a:gridCol w="2191389">
                  <a:extLst>
                    <a:ext uri="{9D8B030D-6E8A-4147-A177-3AD203B41FA5}">
                      <a16:colId xmlns:a16="http://schemas.microsoft.com/office/drawing/2014/main" val="2723796115"/>
                    </a:ext>
                  </a:extLst>
                </a:gridCol>
                <a:gridCol w="1671399">
                  <a:extLst>
                    <a:ext uri="{9D8B030D-6E8A-4147-A177-3AD203B41FA5}">
                      <a16:colId xmlns:a16="http://schemas.microsoft.com/office/drawing/2014/main" val="3122315409"/>
                    </a:ext>
                  </a:extLst>
                </a:gridCol>
                <a:gridCol w="1244263">
                  <a:extLst>
                    <a:ext uri="{9D8B030D-6E8A-4147-A177-3AD203B41FA5}">
                      <a16:colId xmlns:a16="http://schemas.microsoft.com/office/drawing/2014/main" val="1789478499"/>
                    </a:ext>
                  </a:extLst>
                </a:gridCol>
              </a:tblGrid>
              <a:tr h="228678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Departamento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22B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 dirty="0" err="1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Qtde</a:t>
                      </a:r>
                      <a:endParaRPr lang="pt-BR" sz="1400" b="1" i="0" u="none" strike="noStrike" dirty="0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22B3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4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222B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190674"/>
                  </a:ext>
                </a:extLst>
              </a:tr>
              <a:tr h="228678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Produção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</a:rPr>
                        <a:t>87,3%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6829532"/>
                  </a:ext>
                </a:extLst>
              </a:tr>
              <a:tr h="228678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Vendas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3,8%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886774"/>
                  </a:ext>
                </a:extLst>
              </a:tr>
              <a:tr h="228678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Administrativo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2,5%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4732001"/>
                  </a:ext>
                </a:extLst>
              </a:tr>
              <a:tr h="228678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TI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6,3%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1435783"/>
                  </a:ext>
                </a:extLst>
              </a:tr>
              <a:tr h="238205"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79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100,0%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6890373"/>
                  </a:ext>
                </a:extLst>
              </a:tr>
            </a:tbl>
          </a:graphicData>
        </a:graphic>
      </p:graphicFrame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4C7A3CD6-D3B1-C242-D283-63D7E4D95C2A}"/>
              </a:ext>
            </a:extLst>
          </p:cNvPr>
          <p:cNvSpPr/>
          <p:nvPr/>
        </p:nvSpPr>
        <p:spPr>
          <a:xfrm rot="19864867">
            <a:off x="6515218" y="3300033"/>
            <a:ext cx="559855" cy="365091"/>
          </a:xfrm>
          <a:prstGeom prst="rightArrow">
            <a:avLst/>
          </a:prstGeom>
          <a:solidFill>
            <a:schemeClr val="tx1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7521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grupar 1">
            <a:extLst>
              <a:ext uri="{FF2B5EF4-FFF2-40B4-BE49-F238E27FC236}">
                <a16:creationId xmlns:a16="http://schemas.microsoft.com/office/drawing/2014/main" id="{FAC4B375-42C7-9242-9A99-D666A0A42DC4}"/>
              </a:ext>
            </a:extLst>
          </p:cNvPr>
          <p:cNvGrpSpPr/>
          <p:nvPr/>
        </p:nvGrpSpPr>
        <p:grpSpPr>
          <a:xfrm>
            <a:off x="1376904" y="1786906"/>
            <a:ext cx="9438192" cy="2291103"/>
            <a:chOff x="1570817" y="1928427"/>
            <a:chExt cx="9438192" cy="2291103"/>
          </a:xfrm>
        </p:grpSpPr>
        <p:sp>
          <p:nvSpPr>
            <p:cNvPr id="4" name="Título 1">
              <a:extLst>
                <a:ext uri="{FF2B5EF4-FFF2-40B4-BE49-F238E27FC236}">
                  <a16:creationId xmlns:a16="http://schemas.microsoft.com/office/drawing/2014/main" id="{8EB73CB2-B2D9-9E4E-8E46-6C261506FBF3}"/>
                </a:ext>
              </a:extLst>
            </p:cNvPr>
            <p:cNvSpPr txBox="1">
              <a:spLocks/>
            </p:cNvSpPr>
            <p:nvPr/>
          </p:nvSpPr>
          <p:spPr>
            <a:xfrm>
              <a:off x="1570817" y="1928427"/>
              <a:ext cx="9438192" cy="1024765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rm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5400" b="1" i="0" kern="1200">
                  <a:solidFill>
                    <a:schemeClr val="tx1"/>
                  </a:solidFill>
                  <a:latin typeface="Montserrat ExtraBold" pitchFamily="2" charset="77"/>
                  <a:ea typeface="+mj-ea"/>
                  <a:cs typeface="+mj-cs"/>
                </a:defRPr>
              </a:lvl1pPr>
            </a:lstStyle>
            <a:p>
              <a:pPr algn="l"/>
              <a:r>
                <a:rPr lang="pt-BR" sz="6000" dirty="0"/>
                <a:t>ANÁLISE RH</a:t>
              </a:r>
            </a:p>
          </p:txBody>
        </p:sp>
        <p:sp>
          <p:nvSpPr>
            <p:cNvPr id="6" name="Subtítulo 2">
              <a:extLst>
                <a:ext uri="{FF2B5EF4-FFF2-40B4-BE49-F238E27FC236}">
                  <a16:creationId xmlns:a16="http://schemas.microsoft.com/office/drawing/2014/main" id="{0FB244D3-149B-1B40-A0B8-BEC272E0FA8A}"/>
                </a:ext>
              </a:extLst>
            </p:cNvPr>
            <p:cNvSpPr txBox="1">
              <a:spLocks/>
            </p:cNvSpPr>
            <p:nvPr/>
          </p:nvSpPr>
          <p:spPr>
            <a:xfrm>
              <a:off x="1570817" y="3194765"/>
              <a:ext cx="8663130" cy="1024765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000" b="0" i="0" kern="1200">
                  <a:ln>
                    <a:noFill/>
                  </a:ln>
                  <a:solidFill>
                    <a:srgbClr val="FFFFFF"/>
                  </a:solidFill>
                  <a:latin typeface="Montserrat Light" pitchFamily="2" charset="77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b="0" i="0" kern="1200">
                  <a:solidFill>
                    <a:schemeClr val="tx1"/>
                  </a:solidFill>
                  <a:latin typeface="Montserrat" pitchFamily="2" charset="77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b="0" i="0" kern="1200">
                  <a:solidFill>
                    <a:schemeClr val="tx1"/>
                  </a:solidFill>
                  <a:latin typeface="Montserrat" pitchFamily="2" charset="77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0" i="0" kern="1200">
                  <a:solidFill>
                    <a:schemeClr val="tx1"/>
                  </a:solidFill>
                  <a:latin typeface="Montserrat" pitchFamily="2" charset="77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b="0" i="0" kern="1200">
                  <a:solidFill>
                    <a:schemeClr val="tx1"/>
                  </a:solidFill>
                  <a:latin typeface="Montserrat" pitchFamily="2" charset="77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b="1" dirty="0">
                  <a:latin typeface="Montserrat ExtraBold" pitchFamily="2" charset="77"/>
                </a:rPr>
                <a:t>Marcelo Magalhães </a:t>
              </a:r>
              <a:r>
                <a:rPr lang="pt-BR" dirty="0"/>
                <a:t>– </a:t>
              </a:r>
              <a:r>
                <a:rPr lang="pt-BR" i="1" dirty="0"/>
                <a:t>Analista</a:t>
              </a:r>
            </a:p>
            <a:p>
              <a:r>
                <a:rPr lang="pt-BR" dirty="0"/>
                <a:t>marcelomduarte30@outlook.com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97706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plate">
      <a:dk1>
        <a:srgbClr val="3C4145"/>
      </a:dk1>
      <a:lt1>
        <a:srgbClr val="EEEEEE"/>
      </a:lt1>
      <a:dk2>
        <a:srgbClr val="3C4145"/>
      </a:dk2>
      <a:lt2>
        <a:srgbClr val="EEEEEE"/>
      </a:lt2>
      <a:accent1>
        <a:srgbClr val="32E0C3"/>
      </a:accent1>
      <a:accent2>
        <a:srgbClr val="0D7377"/>
      </a:accent2>
      <a:accent3>
        <a:srgbClr val="FF7E67"/>
      </a:accent3>
      <a:accent4>
        <a:srgbClr val="68B0AB"/>
      </a:accent4>
      <a:accent5>
        <a:srgbClr val="5E8189"/>
      </a:accent5>
      <a:accent6>
        <a:srgbClr val="B9DBE5"/>
      </a:accent6>
      <a:hlink>
        <a:srgbClr val="48DFC4"/>
      </a:hlink>
      <a:folHlink>
        <a:srgbClr val="3C424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Yu Gothic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Yu Gothic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317</Words>
  <Application>Microsoft Office PowerPoint</Application>
  <PresentationFormat>Widescreen</PresentationFormat>
  <Paragraphs>123</Paragraphs>
  <Slides>6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5" baseType="lpstr">
      <vt:lpstr>Arial</vt:lpstr>
      <vt:lpstr>Calibri</vt:lpstr>
      <vt:lpstr>Montserrat</vt:lpstr>
      <vt:lpstr>Montserrat ExtraBold</vt:lpstr>
      <vt:lpstr>Montserrat ExtraLight</vt:lpstr>
      <vt:lpstr>Montserrat Light</vt:lpstr>
      <vt:lpstr>Montserrat SemiBold</vt:lpstr>
      <vt:lpstr>Montserrat Thin</vt:lpstr>
      <vt:lpstr>Tema do Office</vt:lpstr>
      <vt:lpstr>Análise RH</vt:lpstr>
      <vt:lpstr>Análise Funcionários Ativos</vt:lpstr>
      <vt:lpstr>Análise Funcionários Ativos</vt:lpstr>
      <vt:lpstr>Análise Desligamentos</vt:lpstr>
      <vt:lpstr>Análise Desligamentos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Marcelo MD</cp:lastModifiedBy>
  <cp:revision>2</cp:revision>
  <dcterms:created xsi:type="dcterms:W3CDTF">2023-12-09T04:19:16Z</dcterms:created>
  <dcterms:modified xsi:type="dcterms:W3CDTF">2025-09-04T02:27:22Z</dcterms:modified>
</cp:coreProperties>
</file>